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 /><Relationship Id="rId3" Type="http://schemas.openxmlformats.org/officeDocument/2006/relationships/slide" Target="slides/slide2.xml" /><Relationship Id="rId7" Type="http://schemas.openxmlformats.org/officeDocument/2006/relationships/slide" Target="slides/slide6.xml" /><Relationship Id="rId12" Type="http://schemas.microsoft.com/office/2016/11/relationships/changesInfo" Target="changesInfos/changesInfo1.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tableStyles" Target="tableStyles.xml" /><Relationship Id="rId5" Type="http://schemas.openxmlformats.org/officeDocument/2006/relationships/slide" Target="slides/slide4.xml" /><Relationship Id="rId10"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viewProps" Target="viewProps.xml" /></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e-Christin Fröhlich" userId="841a81ab-72dd-4395-afb8-b240d3da33b4" providerId="ADAL" clId="{8D740A12-D3C5-2444-9463-B1EEFE1AE14A}"/>
    <pc:docChg chg="custSel addSld delSld modSld sldOrd">
      <pc:chgData name="Marie-Christin Fröhlich" userId="841a81ab-72dd-4395-afb8-b240d3da33b4" providerId="ADAL" clId="{8D740A12-D3C5-2444-9463-B1EEFE1AE14A}" dt="2021-12-16T14:12:40.115" v="41" actId="2696"/>
      <pc:docMkLst>
        <pc:docMk/>
      </pc:docMkLst>
      <pc:sldChg chg="addSp modSp mod setBg">
        <pc:chgData name="Marie-Christin Fröhlich" userId="841a81ab-72dd-4395-afb8-b240d3da33b4" providerId="ADAL" clId="{8D740A12-D3C5-2444-9463-B1EEFE1AE14A}" dt="2021-12-16T14:08:10.924" v="3" actId="26606"/>
        <pc:sldMkLst>
          <pc:docMk/>
          <pc:sldMk cId="782834852" sldId="257"/>
        </pc:sldMkLst>
        <pc:spChg chg="mod">
          <ac:chgData name="Marie-Christin Fröhlich" userId="841a81ab-72dd-4395-afb8-b240d3da33b4" providerId="ADAL" clId="{8D740A12-D3C5-2444-9463-B1EEFE1AE14A}" dt="2021-12-16T14:08:10.924" v="3" actId="26606"/>
          <ac:spMkLst>
            <pc:docMk/>
            <pc:sldMk cId="782834852" sldId="257"/>
            <ac:spMk id="2" creationId="{0DA42A1E-FE66-BD4B-BFE9-E570D9BB3109}"/>
          </ac:spMkLst>
        </pc:spChg>
        <pc:spChg chg="mod">
          <ac:chgData name="Marie-Christin Fröhlich" userId="841a81ab-72dd-4395-afb8-b240d3da33b4" providerId="ADAL" clId="{8D740A12-D3C5-2444-9463-B1EEFE1AE14A}" dt="2021-12-16T14:08:10.924" v="3" actId="26606"/>
          <ac:spMkLst>
            <pc:docMk/>
            <pc:sldMk cId="782834852" sldId="257"/>
            <ac:spMk id="3" creationId="{A1AD6CEF-361B-054B-AA57-4AF82AF763EA}"/>
          </ac:spMkLst>
        </pc:spChg>
        <pc:spChg chg="add">
          <ac:chgData name="Marie-Christin Fröhlich" userId="841a81ab-72dd-4395-afb8-b240d3da33b4" providerId="ADAL" clId="{8D740A12-D3C5-2444-9463-B1EEFE1AE14A}" dt="2021-12-16T14:08:10.924" v="3" actId="26606"/>
          <ac:spMkLst>
            <pc:docMk/>
            <pc:sldMk cId="782834852" sldId="257"/>
            <ac:spMk id="9" creationId="{F13C74B1-5B17-4795-BED0-7140497B445A}"/>
          </ac:spMkLst>
        </pc:spChg>
        <pc:spChg chg="add">
          <ac:chgData name="Marie-Christin Fröhlich" userId="841a81ab-72dd-4395-afb8-b240d3da33b4" providerId="ADAL" clId="{8D740A12-D3C5-2444-9463-B1EEFE1AE14A}" dt="2021-12-16T14:08:10.924" v="3" actId="26606"/>
          <ac:spMkLst>
            <pc:docMk/>
            <pc:sldMk cId="782834852" sldId="257"/>
            <ac:spMk id="11" creationId="{D4974D33-8DC5-464E-8C6D-BE58F0669C17}"/>
          </ac:spMkLst>
        </pc:spChg>
        <pc:picChg chg="add mod">
          <ac:chgData name="Marie-Christin Fröhlich" userId="841a81ab-72dd-4395-afb8-b240d3da33b4" providerId="ADAL" clId="{8D740A12-D3C5-2444-9463-B1EEFE1AE14A}" dt="2021-12-16T14:08:10.924" v="3" actId="26606"/>
          <ac:picMkLst>
            <pc:docMk/>
            <pc:sldMk cId="782834852" sldId="257"/>
            <ac:picMk id="4" creationId="{5C5FC63A-426E-6842-9F73-A30DF0FCE14B}"/>
          </ac:picMkLst>
        </pc:picChg>
      </pc:sldChg>
      <pc:sldChg chg="addSp modSp new del mod ord modClrScheme chgLayout">
        <pc:chgData name="Marie-Christin Fröhlich" userId="841a81ab-72dd-4395-afb8-b240d3da33b4" providerId="ADAL" clId="{8D740A12-D3C5-2444-9463-B1EEFE1AE14A}" dt="2021-12-16T14:12:40.115" v="41" actId="2696"/>
        <pc:sldMkLst>
          <pc:docMk/>
          <pc:sldMk cId="2762382059" sldId="262"/>
        </pc:sldMkLst>
        <pc:spChg chg="mod ord">
          <ac:chgData name="Marie-Christin Fröhlich" userId="841a81ab-72dd-4395-afb8-b240d3da33b4" providerId="ADAL" clId="{8D740A12-D3C5-2444-9463-B1EEFE1AE14A}" dt="2021-12-16T14:09:29.175" v="6" actId="700"/>
          <ac:spMkLst>
            <pc:docMk/>
            <pc:sldMk cId="2762382059" sldId="262"/>
            <ac:spMk id="2" creationId="{220F0B87-99FA-D540-B82C-DE8FE043C9B8}"/>
          </ac:spMkLst>
        </pc:spChg>
        <pc:spChg chg="mod ord">
          <ac:chgData name="Marie-Christin Fröhlich" userId="841a81ab-72dd-4395-afb8-b240d3da33b4" providerId="ADAL" clId="{8D740A12-D3C5-2444-9463-B1EEFE1AE14A}" dt="2021-12-16T14:12:14.575" v="40" actId="20577"/>
          <ac:spMkLst>
            <pc:docMk/>
            <pc:sldMk cId="2762382059" sldId="262"/>
            <ac:spMk id="3" creationId="{51E30F4B-6E91-D543-8CEA-F0C4475C67F2}"/>
          </ac:spMkLst>
        </pc:spChg>
        <pc:picChg chg="add mod ord">
          <ac:chgData name="Marie-Christin Fröhlich" userId="841a81ab-72dd-4395-afb8-b240d3da33b4" providerId="ADAL" clId="{8D740A12-D3C5-2444-9463-B1EEFE1AE14A}" dt="2021-12-16T14:10:41.114" v="9" actId="1076"/>
          <ac:picMkLst>
            <pc:docMk/>
            <pc:sldMk cId="2762382059" sldId="262"/>
            <ac:picMk id="4" creationId="{13781B45-B742-A74A-9BC4-5F863C1ECDD8}"/>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5166000-BD19-1441-8710-4941C28FFF9C}"/>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BB34A413-100D-6D4B-85FA-CFF8155E37E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7B11C3DE-CEA8-B045-A3B9-A70C149C3343}"/>
              </a:ext>
            </a:extLst>
          </p:cNvPr>
          <p:cNvSpPr>
            <a:spLocks noGrp="1"/>
          </p:cNvSpPr>
          <p:nvPr>
            <p:ph type="dt" sz="half" idx="10"/>
          </p:nvPr>
        </p:nvSpPr>
        <p:spPr/>
        <p:txBody>
          <a:bodyPr/>
          <a:lstStyle/>
          <a:p>
            <a:fld id="{5F839FD8-2EB7-E84B-A2B5-F5FD3533F918}" type="datetimeFigureOut">
              <a:rPr lang="de-DE" smtClean="0"/>
              <a:t>16.12.2021</a:t>
            </a:fld>
            <a:endParaRPr lang="de-DE"/>
          </a:p>
        </p:txBody>
      </p:sp>
      <p:sp>
        <p:nvSpPr>
          <p:cNvPr id="5" name="Fußzeilenplatzhalter 4">
            <a:extLst>
              <a:ext uri="{FF2B5EF4-FFF2-40B4-BE49-F238E27FC236}">
                <a16:creationId xmlns:a16="http://schemas.microsoft.com/office/drawing/2014/main" id="{FA555660-4CB0-3946-91BA-A3FD2426772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2FAFB2A-2FD8-1D49-A66F-86835CC74DAD}"/>
              </a:ext>
            </a:extLst>
          </p:cNvPr>
          <p:cNvSpPr>
            <a:spLocks noGrp="1"/>
          </p:cNvSpPr>
          <p:nvPr>
            <p:ph type="sldNum" sz="quarter" idx="12"/>
          </p:nvPr>
        </p:nvSpPr>
        <p:spPr/>
        <p:txBody>
          <a:bodyPr/>
          <a:lstStyle/>
          <a:p>
            <a:fld id="{09267098-5D0D-9E44-AE0B-B8512E4B6595}" type="slidenum">
              <a:rPr lang="de-DE" smtClean="0"/>
              <a:t>‹Nr.›</a:t>
            </a:fld>
            <a:endParaRPr lang="de-DE"/>
          </a:p>
        </p:txBody>
      </p:sp>
    </p:spTree>
    <p:extLst>
      <p:ext uri="{BB962C8B-B14F-4D97-AF65-F5344CB8AC3E}">
        <p14:creationId xmlns:p14="http://schemas.microsoft.com/office/powerpoint/2010/main" val="3912181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EEC821-BE97-6F4F-A4DF-C326D8FA626A}"/>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B15B957B-9719-9547-8E7D-6E0C6DB392E7}"/>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C1E928C-1B0B-4247-8952-807AD98761F7}"/>
              </a:ext>
            </a:extLst>
          </p:cNvPr>
          <p:cNvSpPr>
            <a:spLocks noGrp="1"/>
          </p:cNvSpPr>
          <p:nvPr>
            <p:ph type="dt" sz="half" idx="10"/>
          </p:nvPr>
        </p:nvSpPr>
        <p:spPr/>
        <p:txBody>
          <a:bodyPr/>
          <a:lstStyle/>
          <a:p>
            <a:fld id="{5F839FD8-2EB7-E84B-A2B5-F5FD3533F918}" type="datetimeFigureOut">
              <a:rPr lang="de-DE" smtClean="0"/>
              <a:t>16.12.2021</a:t>
            </a:fld>
            <a:endParaRPr lang="de-DE"/>
          </a:p>
        </p:txBody>
      </p:sp>
      <p:sp>
        <p:nvSpPr>
          <p:cNvPr id="5" name="Fußzeilenplatzhalter 4">
            <a:extLst>
              <a:ext uri="{FF2B5EF4-FFF2-40B4-BE49-F238E27FC236}">
                <a16:creationId xmlns:a16="http://schemas.microsoft.com/office/drawing/2014/main" id="{BD04BCB1-9477-B042-99DE-E784FC05E9D9}"/>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E042556-8D63-A244-966F-91BB96FFC848}"/>
              </a:ext>
            </a:extLst>
          </p:cNvPr>
          <p:cNvSpPr>
            <a:spLocks noGrp="1"/>
          </p:cNvSpPr>
          <p:nvPr>
            <p:ph type="sldNum" sz="quarter" idx="12"/>
          </p:nvPr>
        </p:nvSpPr>
        <p:spPr/>
        <p:txBody>
          <a:bodyPr/>
          <a:lstStyle/>
          <a:p>
            <a:fld id="{09267098-5D0D-9E44-AE0B-B8512E4B6595}" type="slidenum">
              <a:rPr lang="de-DE" smtClean="0"/>
              <a:t>‹Nr.›</a:t>
            </a:fld>
            <a:endParaRPr lang="de-DE"/>
          </a:p>
        </p:txBody>
      </p:sp>
    </p:spTree>
    <p:extLst>
      <p:ext uri="{BB962C8B-B14F-4D97-AF65-F5344CB8AC3E}">
        <p14:creationId xmlns:p14="http://schemas.microsoft.com/office/powerpoint/2010/main" val="4279920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467E02CD-4DD2-1D41-A875-7AAA6FC2F076}"/>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3EAA33BD-3D45-6441-BD80-197E4908F82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AD206CFF-4255-DD46-8165-780EFDB3B07B}"/>
              </a:ext>
            </a:extLst>
          </p:cNvPr>
          <p:cNvSpPr>
            <a:spLocks noGrp="1"/>
          </p:cNvSpPr>
          <p:nvPr>
            <p:ph type="dt" sz="half" idx="10"/>
          </p:nvPr>
        </p:nvSpPr>
        <p:spPr/>
        <p:txBody>
          <a:bodyPr/>
          <a:lstStyle/>
          <a:p>
            <a:fld id="{5F839FD8-2EB7-E84B-A2B5-F5FD3533F918}" type="datetimeFigureOut">
              <a:rPr lang="de-DE" smtClean="0"/>
              <a:t>16.12.2021</a:t>
            </a:fld>
            <a:endParaRPr lang="de-DE"/>
          </a:p>
        </p:txBody>
      </p:sp>
      <p:sp>
        <p:nvSpPr>
          <p:cNvPr id="5" name="Fußzeilenplatzhalter 4">
            <a:extLst>
              <a:ext uri="{FF2B5EF4-FFF2-40B4-BE49-F238E27FC236}">
                <a16:creationId xmlns:a16="http://schemas.microsoft.com/office/drawing/2014/main" id="{5AE1A906-51B5-3C4B-AE97-EE1D8C6415A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EAA13E23-CF77-A044-9245-F5744662B71C}"/>
              </a:ext>
            </a:extLst>
          </p:cNvPr>
          <p:cNvSpPr>
            <a:spLocks noGrp="1"/>
          </p:cNvSpPr>
          <p:nvPr>
            <p:ph type="sldNum" sz="quarter" idx="12"/>
          </p:nvPr>
        </p:nvSpPr>
        <p:spPr/>
        <p:txBody>
          <a:bodyPr/>
          <a:lstStyle/>
          <a:p>
            <a:fld id="{09267098-5D0D-9E44-AE0B-B8512E4B6595}" type="slidenum">
              <a:rPr lang="de-DE" smtClean="0"/>
              <a:t>‹Nr.›</a:t>
            </a:fld>
            <a:endParaRPr lang="de-DE"/>
          </a:p>
        </p:txBody>
      </p:sp>
    </p:spTree>
    <p:extLst>
      <p:ext uri="{BB962C8B-B14F-4D97-AF65-F5344CB8AC3E}">
        <p14:creationId xmlns:p14="http://schemas.microsoft.com/office/powerpoint/2010/main" val="1841279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570438-B9BE-D748-BC9C-8B7A2EF8A235}"/>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27A7F81-4D62-3649-961A-105E5AF11727}"/>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D203D94-C89B-A842-8EC7-D938C69D0C91}"/>
              </a:ext>
            </a:extLst>
          </p:cNvPr>
          <p:cNvSpPr>
            <a:spLocks noGrp="1"/>
          </p:cNvSpPr>
          <p:nvPr>
            <p:ph type="dt" sz="half" idx="10"/>
          </p:nvPr>
        </p:nvSpPr>
        <p:spPr/>
        <p:txBody>
          <a:bodyPr/>
          <a:lstStyle/>
          <a:p>
            <a:fld id="{5F839FD8-2EB7-E84B-A2B5-F5FD3533F918}" type="datetimeFigureOut">
              <a:rPr lang="de-DE" smtClean="0"/>
              <a:t>16.12.2021</a:t>
            </a:fld>
            <a:endParaRPr lang="de-DE"/>
          </a:p>
        </p:txBody>
      </p:sp>
      <p:sp>
        <p:nvSpPr>
          <p:cNvPr id="5" name="Fußzeilenplatzhalter 4">
            <a:extLst>
              <a:ext uri="{FF2B5EF4-FFF2-40B4-BE49-F238E27FC236}">
                <a16:creationId xmlns:a16="http://schemas.microsoft.com/office/drawing/2014/main" id="{FCCBF5D3-7142-5A43-870E-5C9A29FB0D7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8A2F1A7-4BAC-E94F-8BFF-D6628381F946}"/>
              </a:ext>
            </a:extLst>
          </p:cNvPr>
          <p:cNvSpPr>
            <a:spLocks noGrp="1"/>
          </p:cNvSpPr>
          <p:nvPr>
            <p:ph type="sldNum" sz="quarter" idx="12"/>
          </p:nvPr>
        </p:nvSpPr>
        <p:spPr/>
        <p:txBody>
          <a:bodyPr/>
          <a:lstStyle/>
          <a:p>
            <a:fld id="{09267098-5D0D-9E44-AE0B-B8512E4B6595}" type="slidenum">
              <a:rPr lang="de-DE" smtClean="0"/>
              <a:t>‹Nr.›</a:t>
            </a:fld>
            <a:endParaRPr lang="de-DE"/>
          </a:p>
        </p:txBody>
      </p:sp>
    </p:spTree>
    <p:extLst>
      <p:ext uri="{BB962C8B-B14F-4D97-AF65-F5344CB8AC3E}">
        <p14:creationId xmlns:p14="http://schemas.microsoft.com/office/powerpoint/2010/main" val="13877393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467F063-3665-8347-B087-267113A7C47B}"/>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96CB1A77-6415-864D-A704-3D363EA38E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E03B593F-ECE8-6440-87A1-BD42FFB70231}"/>
              </a:ext>
            </a:extLst>
          </p:cNvPr>
          <p:cNvSpPr>
            <a:spLocks noGrp="1"/>
          </p:cNvSpPr>
          <p:nvPr>
            <p:ph type="dt" sz="half" idx="10"/>
          </p:nvPr>
        </p:nvSpPr>
        <p:spPr/>
        <p:txBody>
          <a:bodyPr/>
          <a:lstStyle/>
          <a:p>
            <a:fld id="{5F839FD8-2EB7-E84B-A2B5-F5FD3533F918}" type="datetimeFigureOut">
              <a:rPr lang="de-DE" smtClean="0"/>
              <a:t>16.12.2021</a:t>
            </a:fld>
            <a:endParaRPr lang="de-DE"/>
          </a:p>
        </p:txBody>
      </p:sp>
      <p:sp>
        <p:nvSpPr>
          <p:cNvPr id="5" name="Fußzeilenplatzhalter 4">
            <a:extLst>
              <a:ext uri="{FF2B5EF4-FFF2-40B4-BE49-F238E27FC236}">
                <a16:creationId xmlns:a16="http://schemas.microsoft.com/office/drawing/2014/main" id="{813FA8D6-5F5B-B941-824A-80656225CC48}"/>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E0E37FF-48FB-1040-A899-82DA3DB2B139}"/>
              </a:ext>
            </a:extLst>
          </p:cNvPr>
          <p:cNvSpPr>
            <a:spLocks noGrp="1"/>
          </p:cNvSpPr>
          <p:nvPr>
            <p:ph type="sldNum" sz="quarter" idx="12"/>
          </p:nvPr>
        </p:nvSpPr>
        <p:spPr/>
        <p:txBody>
          <a:bodyPr/>
          <a:lstStyle/>
          <a:p>
            <a:fld id="{09267098-5D0D-9E44-AE0B-B8512E4B6595}" type="slidenum">
              <a:rPr lang="de-DE" smtClean="0"/>
              <a:t>‹Nr.›</a:t>
            </a:fld>
            <a:endParaRPr lang="de-DE"/>
          </a:p>
        </p:txBody>
      </p:sp>
    </p:spTree>
    <p:extLst>
      <p:ext uri="{BB962C8B-B14F-4D97-AF65-F5344CB8AC3E}">
        <p14:creationId xmlns:p14="http://schemas.microsoft.com/office/powerpoint/2010/main" val="4222146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9F03132-CBA7-1942-999E-244DEA77CB7F}"/>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7AA87484-D5EE-E042-B5A0-B22EDEFE64DE}"/>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AD54D8F7-6718-EA44-8B52-445F0FE3F9C1}"/>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80470E13-F996-5546-8210-8287249E45C8}"/>
              </a:ext>
            </a:extLst>
          </p:cNvPr>
          <p:cNvSpPr>
            <a:spLocks noGrp="1"/>
          </p:cNvSpPr>
          <p:nvPr>
            <p:ph type="dt" sz="half" idx="10"/>
          </p:nvPr>
        </p:nvSpPr>
        <p:spPr/>
        <p:txBody>
          <a:bodyPr/>
          <a:lstStyle/>
          <a:p>
            <a:fld id="{5F839FD8-2EB7-E84B-A2B5-F5FD3533F918}" type="datetimeFigureOut">
              <a:rPr lang="de-DE" smtClean="0"/>
              <a:t>16.12.2021</a:t>
            </a:fld>
            <a:endParaRPr lang="de-DE"/>
          </a:p>
        </p:txBody>
      </p:sp>
      <p:sp>
        <p:nvSpPr>
          <p:cNvPr id="6" name="Fußzeilenplatzhalter 5">
            <a:extLst>
              <a:ext uri="{FF2B5EF4-FFF2-40B4-BE49-F238E27FC236}">
                <a16:creationId xmlns:a16="http://schemas.microsoft.com/office/drawing/2014/main" id="{727C94E9-9228-324E-A2DC-0FFFF39C150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827B53EE-1E5E-D745-9AF4-B515C07D07B4}"/>
              </a:ext>
            </a:extLst>
          </p:cNvPr>
          <p:cNvSpPr>
            <a:spLocks noGrp="1"/>
          </p:cNvSpPr>
          <p:nvPr>
            <p:ph type="sldNum" sz="quarter" idx="12"/>
          </p:nvPr>
        </p:nvSpPr>
        <p:spPr/>
        <p:txBody>
          <a:bodyPr/>
          <a:lstStyle/>
          <a:p>
            <a:fld id="{09267098-5D0D-9E44-AE0B-B8512E4B6595}" type="slidenum">
              <a:rPr lang="de-DE" smtClean="0"/>
              <a:t>‹Nr.›</a:t>
            </a:fld>
            <a:endParaRPr lang="de-DE"/>
          </a:p>
        </p:txBody>
      </p:sp>
    </p:spTree>
    <p:extLst>
      <p:ext uri="{BB962C8B-B14F-4D97-AF65-F5344CB8AC3E}">
        <p14:creationId xmlns:p14="http://schemas.microsoft.com/office/powerpoint/2010/main" val="3862138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ADD69D-0A89-2749-A563-4CF14D005756}"/>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ABD0B303-DD49-3B4F-8CAD-88F7747FFB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266ED823-8B6E-044D-9F22-46384D1EB17E}"/>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70FD84DB-ACC5-EC47-86D5-84DDFABCA75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7350EC7E-B299-5841-BA04-051354E22428}"/>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3951A666-48CF-954A-8D07-864BA8533542}"/>
              </a:ext>
            </a:extLst>
          </p:cNvPr>
          <p:cNvSpPr>
            <a:spLocks noGrp="1"/>
          </p:cNvSpPr>
          <p:nvPr>
            <p:ph type="dt" sz="half" idx="10"/>
          </p:nvPr>
        </p:nvSpPr>
        <p:spPr/>
        <p:txBody>
          <a:bodyPr/>
          <a:lstStyle/>
          <a:p>
            <a:fld id="{5F839FD8-2EB7-E84B-A2B5-F5FD3533F918}" type="datetimeFigureOut">
              <a:rPr lang="de-DE" smtClean="0"/>
              <a:t>16.12.2021</a:t>
            </a:fld>
            <a:endParaRPr lang="de-DE"/>
          </a:p>
        </p:txBody>
      </p:sp>
      <p:sp>
        <p:nvSpPr>
          <p:cNvPr id="8" name="Fußzeilenplatzhalter 7">
            <a:extLst>
              <a:ext uri="{FF2B5EF4-FFF2-40B4-BE49-F238E27FC236}">
                <a16:creationId xmlns:a16="http://schemas.microsoft.com/office/drawing/2014/main" id="{63336904-29BD-BC49-87C5-EFB83C01612F}"/>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3694643A-83F7-AB46-9177-E8FBDED63B5D}"/>
              </a:ext>
            </a:extLst>
          </p:cNvPr>
          <p:cNvSpPr>
            <a:spLocks noGrp="1"/>
          </p:cNvSpPr>
          <p:nvPr>
            <p:ph type="sldNum" sz="quarter" idx="12"/>
          </p:nvPr>
        </p:nvSpPr>
        <p:spPr/>
        <p:txBody>
          <a:bodyPr/>
          <a:lstStyle/>
          <a:p>
            <a:fld id="{09267098-5D0D-9E44-AE0B-B8512E4B6595}" type="slidenum">
              <a:rPr lang="de-DE" smtClean="0"/>
              <a:t>‹Nr.›</a:t>
            </a:fld>
            <a:endParaRPr lang="de-DE"/>
          </a:p>
        </p:txBody>
      </p:sp>
    </p:spTree>
    <p:extLst>
      <p:ext uri="{BB962C8B-B14F-4D97-AF65-F5344CB8AC3E}">
        <p14:creationId xmlns:p14="http://schemas.microsoft.com/office/powerpoint/2010/main" val="225437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FB4EF2-4B13-6142-9A59-1FEF89E09D2D}"/>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5CB55184-385D-9C40-A675-A188C9DE09CA}"/>
              </a:ext>
            </a:extLst>
          </p:cNvPr>
          <p:cNvSpPr>
            <a:spLocks noGrp="1"/>
          </p:cNvSpPr>
          <p:nvPr>
            <p:ph type="dt" sz="half" idx="10"/>
          </p:nvPr>
        </p:nvSpPr>
        <p:spPr/>
        <p:txBody>
          <a:bodyPr/>
          <a:lstStyle/>
          <a:p>
            <a:fld id="{5F839FD8-2EB7-E84B-A2B5-F5FD3533F918}" type="datetimeFigureOut">
              <a:rPr lang="de-DE" smtClean="0"/>
              <a:t>16.12.2021</a:t>
            </a:fld>
            <a:endParaRPr lang="de-DE"/>
          </a:p>
        </p:txBody>
      </p:sp>
      <p:sp>
        <p:nvSpPr>
          <p:cNvPr id="4" name="Fußzeilenplatzhalter 3">
            <a:extLst>
              <a:ext uri="{FF2B5EF4-FFF2-40B4-BE49-F238E27FC236}">
                <a16:creationId xmlns:a16="http://schemas.microsoft.com/office/drawing/2014/main" id="{48D96552-EDBE-7840-AA55-28CCAE8A38B3}"/>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735E1F71-78B6-C34E-B4B9-5080AEA8E1A3}"/>
              </a:ext>
            </a:extLst>
          </p:cNvPr>
          <p:cNvSpPr>
            <a:spLocks noGrp="1"/>
          </p:cNvSpPr>
          <p:nvPr>
            <p:ph type="sldNum" sz="quarter" idx="12"/>
          </p:nvPr>
        </p:nvSpPr>
        <p:spPr/>
        <p:txBody>
          <a:bodyPr/>
          <a:lstStyle/>
          <a:p>
            <a:fld id="{09267098-5D0D-9E44-AE0B-B8512E4B6595}" type="slidenum">
              <a:rPr lang="de-DE" smtClean="0"/>
              <a:t>‹Nr.›</a:t>
            </a:fld>
            <a:endParaRPr lang="de-DE"/>
          </a:p>
        </p:txBody>
      </p:sp>
    </p:spTree>
    <p:extLst>
      <p:ext uri="{BB962C8B-B14F-4D97-AF65-F5344CB8AC3E}">
        <p14:creationId xmlns:p14="http://schemas.microsoft.com/office/powerpoint/2010/main" val="1610914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91F4B60-5FC9-5943-92CE-0FBF939EAEA5}"/>
              </a:ext>
            </a:extLst>
          </p:cNvPr>
          <p:cNvSpPr>
            <a:spLocks noGrp="1"/>
          </p:cNvSpPr>
          <p:nvPr>
            <p:ph type="dt" sz="half" idx="10"/>
          </p:nvPr>
        </p:nvSpPr>
        <p:spPr/>
        <p:txBody>
          <a:bodyPr/>
          <a:lstStyle/>
          <a:p>
            <a:fld id="{5F839FD8-2EB7-E84B-A2B5-F5FD3533F918}" type="datetimeFigureOut">
              <a:rPr lang="de-DE" smtClean="0"/>
              <a:t>16.12.2021</a:t>
            </a:fld>
            <a:endParaRPr lang="de-DE"/>
          </a:p>
        </p:txBody>
      </p:sp>
      <p:sp>
        <p:nvSpPr>
          <p:cNvPr id="3" name="Fußzeilenplatzhalter 2">
            <a:extLst>
              <a:ext uri="{FF2B5EF4-FFF2-40B4-BE49-F238E27FC236}">
                <a16:creationId xmlns:a16="http://schemas.microsoft.com/office/drawing/2014/main" id="{2DFF5BA8-C38B-AE4D-9010-036C785A8049}"/>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53CF0423-9F88-844E-A735-7CE3B8862ED9}"/>
              </a:ext>
            </a:extLst>
          </p:cNvPr>
          <p:cNvSpPr>
            <a:spLocks noGrp="1"/>
          </p:cNvSpPr>
          <p:nvPr>
            <p:ph type="sldNum" sz="quarter" idx="12"/>
          </p:nvPr>
        </p:nvSpPr>
        <p:spPr/>
        <p:txBody>
          <a:bodyPr/>
          <a:lstStyle/>
          <a:p>
            <a:fld id="{09267098-5D0D-9E44-AE0B-B8512E4B6595}" type="slidenum">
              <a:rPr lang="de-DE" smtClean="0"/>
              <a:t>‹Nr.›</a:t>
            </a:fld>
            <a:endParaRPr lang="de-DE"/>
          </a:p>
        </p:txBody>
      </p:sp>
    </p:spTree>
    <p:extLst>
      <p:ext uri="{BB962C8B-B14F-4D97-AF65-F5344CB8AC3E}">
        <p14:creationId xmlns:p14="http://schemas.microsoft.com/office/powerpoint/2010/main" val="3803389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F87C8E-F430-184F-869B-AAFC587A3C0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59E1D76A-A391-2B4D-9B1A-51C5862FDB3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05D1DB0F-415E-B84C-BB49-82A61AC601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BA737B2E-35EF-894E-B3B0-7990D1CBD3D3}"/>
              </a:ext>
            </a:extLst>
          </p:cNvPr>
          <p:cNvSpPr>
            <a:spLocks noGrp="1"/>
          </p:cNvSpPr>
          <p:nvPr>
            <p:ph type="dt" sz="half" idx="10"/>
          </p:nvPr>
        </p:nvSpPr>
        <p:spPr/>
        <p:txBody>
          <a:bodyPr/>
          <a:lstStyle/>
          <a:p>
            <a:fld id="{5F839FD8-2EB7-E84B-A2B5-F5FD3533F918}" type="datetimeFigureOut">
              <a:rPr lang="de-DE" smtClean="0"/>
              <a:t>16.12.2021</a:t>
            </a:fld>
            <a:endParaRPr lang="de-DE"/>
          </a:p>
        </p:txBody>
      </p:sp>
      <p:sp>
        <p:nvSpPr>
          <p:cNvPr id="6" name="Fußzeilenplatzhalter 5">
            <a:extLst>
              <a:ext uri="{FF2B5EF4-FFF2-40B4-BE49-F238E27FC236}">
                <a16:creationId xmlns:a16="http://schemas.microsoft.com/office/drawing/2014/main" id="{1C173798-BBB5-484A-8686-ED5B1E9EB2CA}"/>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255AC98A-D469-0240-9BCE-B9EDBAF60A95}"/>
              </a:ext>
            </a:extLst>
          </p:cNvPr>
          <p:cNvSpPr>
            <a:spLocks noGrp="1"/>
          </p:cNvSpPr>
          <p:nvPr>
            <p:ph type="sldNum" sz="quarter" idx="12"/>
          </p:nvPr>
        </p:nvSpPr>
        <p:spPr/>
        <p:txBody>
          <a:bodyPr/>
          <a:lstStyle/>
          <a:p>
            <a:fld id="{09267098-5D0D-9E44-AE0B-B8512E4B6595}" type="slidenum">
              <a:rPr lang="de-DE" smtClean="0"/>
              <a:t>‹Nr.›</a:t>
            </a:fld>
            <a:endParaRPr lang="de-DE"/>
          </a:p>
        </p:txBody>
      </p:sp>
    </p:spTree>
    <p:extLst>
      <p:ext uri="{BB962C8B-B14F-4D97-AF65-F5344CB8AC3E}">
        <p14:creationId xmlns:p14="http://schemas.microsoft.com/office/powerpoint/2010/main" val="2233471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D61C4B-838B-9F46-BA0D-4413B5B1935F}"/>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BA94512F-D469-2248-AD0F-6C8648A0B56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15827F98-8F65-944B-8046-B2EEA40952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4449F860-50F8-FE42-BDDD-D643DF2EDF28}"/>
              </a:ext>
            </a:extLst>
          </p:cNvPr>
          <p:cNvSpPr>
            <a:spLocks noGrp="1"/>
          </p:cNvSpPr>
          <p:nvPr>
            <p:ph type="dt" sz="half" idx="10"/>
          </p:nvPr>
        </p:nvSpPr>
        <p:spPr/>
        <p:txBody>
          <a:bodyPr/>
          <a:lstStyle/>
          <a:p>
            <a:fld id="{5F839FD8-2EB7-E84B-A2B5-F5FD3533F918}" type="datetimeFigureOut">
              <a:rPr lang="de-DE" smtClean="0"/>
              <a:t>16.12.2021</a:t>
            </a:fld>
            <a:endParaRPr lang="de-DE"/>
          </a:p>
        </p:txBody>
      </p:sp>
      <p:sp>
        <p:nvSpPr>
          <p:cNvPr id="6" name="Fußzeilenplatzhalter 5">
            <a:extLst>
              <a:ext uri="{FF2B5EF4-FFF2-40B4-BE49-F238E27FC236}">
                <a16:creationId xmlns:a16="http://schemas.microsoft.com/office/drawing/2014/main" id="{2A9BCD28-4AF7-834D-BB4B-ABCD6DBE5A0A}"/>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70F686E1-B85C-8C41-A002-693DD1010BE2}"/>
              </a:ext>
            </a:extLst>
          </p:cNvPr>
          <p:cNvSpPr>
            <a:spLocks noGrp="1"/>
          </p:cNvSpPr>
          <p:nvPr>
            <p:ph type="sldNum" sz="quarter" idx="12"/>
          </p:nvPr>
        </p:nvSpPr>
        <p:spPr/>
        <p:txBody>
          <a:bodyPr/>
          <a:lstStyle/>
          <a:p>
            <a:fld id="{09267098-5D0D-9E44-AE0B-B8512E4B6595}" type="slidenum">
              <a:rPr lang="de-DE" smtClean="0"/>
              <a:t>‹Nr.›</a:t>
            </a:fld>
            <a:endParaRPr lang="de-DE"/>
          </a:p>
        </p:txBody>
      </p:sp>
    </p:spTree>
    <p:extLst>
      <p:ext uri="{BB962C8B-B14F-4D97-AF65-F5344CB8AC3E}">
        <p14:creationId xmlns:p14="http://schemas.microsoft.com/office/powerpoint/2010/main" val="1081354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48F7F131-3B36-0043-B708-6A50E7168A2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4F0C1A15-97F7-0440-BAF9-9D034B1C6B8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4C2E53DA-8B67-3B49-B702-E63848548D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839FD8-2EB7-E84B-A2B5-F5FD3533F918}" type="datetimeFigureOut">
              <a:rPr lang="de-DE" smtClean="0"/>
              <a:t>16.12.2021</a:t>
            </a:fld>
            <a:endParaRPr lang="de-DE"/>
          </a:p>
        </p:txBody>
      </p:sp>
      <p:sp>
        <p:nvSpPr>
          <p:cNvPr id="5" name="Fußzeilenplatzhalter 4">
            <a:extLst>
              <a:ext uri="{FF2B5EF4-FFF2-40B4-BE49-F238E27FC236}">
                <a16:creationId xmlns:a16="http://schemas.microsoft.com/office/drawing/2014/main" id="{4DB6240C-26F8-7941-873F-E1AF5B2D48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63903902-97F2-D54D-8688-985866FB0B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267098-5D0D-9E44-AE0B-B8512E4B6595}" type="slidenum">
              <a:rPr lang="de-DE" smtClean="0"/>
              <a:t>‹Nr.›</a:t>
            </a:fld>
            <a:endParaRPr lang="de-DE"/>
          </a:p>
        </p:txBody>
      </p:sp>
    </p:spTree>
    <p:extLst>
      <p:ext uri="{BB962C8B-B14F-4D97-AF65-F5344CB8AC3E}">
        <p14:creationId xmlns:p14="http://schemas.microsoft.com/office/powerpoint/2010/main" val="15553167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6.jpe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8">
            <a:extLst>
              <a:ext uri="{FF2B5EF4-FFF2-40B4-BE49-F238E27FC236}">
                <a16:creationId xmlns:a16="http://schemas.microsoft.com/office/drawing/2014/main" id="{06DA9DF9-31F7-4056-B42E-878CC92417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D207FADF-6A88-6144-BC93-4C55D87C86C1}"/>
              </a:ext>
            </a:extLst>
          </p:cNvPr>
          <p:cNvSpPr>
            <a:spLocks noGrp="1"/>
          </p:cNvSpPr>
          <p:nvPr>
            <p:ph type="ctrTitle"/>
          </p:nvPr>
        </p:nvSpPr>
        <p:spPr>
          <a:xfrm>
            <a:off x="643468" y="643467"/>
            <a:ext cx="4620584" cy="4567137"/>
          </a:xfrm>
        </p:spPr>
        <p:txBody>
          <a:bodyPr>
            <a:normAutofit/>
          </a:bodyPr>
          <a:lstStyle/>
          <a:p>
            <a:pPr algn="l"/>
            <a:r>
              <a:rPr lang="de-DE" sz="4400"/>
              <a:t>Weihnachten und Traditionen aus aller Welt</a:t>
            </a:r>
          </a:p>
        </p:txBody>
      </p:sp>
      <p:sp>
        <p:nvSpPr>
          <p:cNvPr id="3" name="Untertitel 2">
            <a:extLst>
              <a:ext uri="{FF2B5EF4-FFF2-40B4-BE49-F238E27FC236}">
                <a16:creationId xmlns:a16="http://schemas.microsoft.com/office/drawing/2014/main" id="{A3B8E697-9969-6A4B-AAC0-309128C09B47}"/>
              </a:ext>
            </a:extLst>
          </p:cNvPr>
          <p:cNvSpPr>
            <a:spLocks noGrp="1"/>
          </p:cNvSpPr>
          <p:nvPr>
            <p:ph type="subTitle" idx="1"/>
          </p:nvPr>
        </p:nvSpPr>
        <p:spPr>
          <a:xfrm>
            <a:off x="643467" y="5277684"/>
            <a:ext cx="4620584" cy="775494"/>
          </a:xfrm>
        </p:spPr>
        <p:txBody>
          <a:bodyPr/>
          <a:lstStyle/>
          <a:p>
            <a:pPr algn="l"/>
            <a:endParaRPr lang="de-DE"/>
          </a:p>
        </p:txBody>
      </p:sp>
      <p:pic>
        <p:nvPicPr>
          <p:cNvPr id="4" name="Grafik 4">
            <a:extLst>
              <a:ext uri="{FF2B5EF4-FFF2-40B4-BE49-F238E27FC236}">
                <a16:creationId xmlns:a16="http://schemas.microsoft.com/office/drawing/2014/main" id="{05377113-29ED-4B43-B934-04FB55E0B447}"/>
              </a:ext>
            </a:extLst>
          </p:cNvPr>
          <p:cNvPicPr>
            <a:picLocks noChangeAspect="1"/>
          </p:cNvPicPr>
          <p:nvPr/>
        </p:nvPicPr>
        <p:blipFill rotWithShape="1">
          <a:blip r:embed="rId2">
            <a:extLst>
              <a:ext uri="{28A0092B-C50C-407E-A947-70E740481C1C}">
                <a14:useLocalDpi xmlns:a14="http://schemas.microsoft.com/office/drawing/2010/main" val="0"/>
              </a:ext>
            </a:extLst>
          </a:blip>
          <a:srcRect t="18053"/>
          <a:stretch/>
        </p:blipFill>
        <p:spPr>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Tree>
    <p:extLst>
      <p:ext uri="{BB962C8B-B14F-4D97-AF65-F5344CB8AC3E}">
        <p14:creationId xmlns:p14="http://schemas.microsoft.com/office/powerpoint/2010/main" val="1934869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0DA42A1E-FE66-BD4B-BFE9-E570D9BB3109}"/>
              </a:ext>
            </a:extLst>
          </p:cNvPr>
          <p:cNvSpPr>
            <a:spLocks noGrp="1"/>
          </p:cNvSpPr>
          <p:nvPr>
            <p:ph type="title"/>
          </p:nvPr>
        </p:nvSpPr>
        <p:spPr>
          <a:xfrm>
            <a:off x="640080" y="325369"/>
            <a:ext cx="4368602" cy="1956841"/>
          </a:xfrm>
        </p:spPr>
        <p:txBody>
          <a:bodyPr anchor="b">
            <a:normAutofit/>
          </a:bodyPr>
          <a:lstStyle/>
          <a:p>
            <a:r>
              <a:rPr lang="de-DE" sz="5400"/>
              <a:t>Holzblock in Spanien </a:t>
            </a:r>
          </a:p>
        </p:txBody>
      </p:sp>
      <p:sp>
        <p:nvSpPr>
          <p:cNvPr id="11"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nhaltsplatzhalter 2">
            <a:extLst>
              <a:ext uri="{FF2B5EF4-FFF2-40B4-BE49-F238E27FC236}">
                <a16:creationId xmlns:a16="http://schemas.microsoft.com/office/drawing/2014/main" id="{A1AD6CEF-361B-054B-AA57-4AF82AF763EA}"/>
              </a:ext>
            </a:extLst>
          </p:cNvPr>
          <p:cNvSpPr>
            <a:spLocks noGrp="1"/>
          </p:cNvSpPr>
          <p:nvPr>
            <p:ph idx="1"/>
          </p:nvPr>
        </p:nvSpPr>
        <p:spPr>
          <a:xfrm>
            <a:off x="640080" y="2872899"/>
            <a:ext cx="4243589" cy="3320668"/>
          </a:xfrm>
        </p:spPr>
        <p:txBody>
          <a:bodyPr>
            <a:normAutofit/>
          </a:bodyPr>
          <a:lstStyle/>
          <a:p>
            <a:r>
              <a:rPr lang="de-AT" sz="2000" b="0" i="0">
                <a:effectLst/>
                <a:latin typeface="Cavolini" panose="03000502040302020204" pitchFamily="66" charset="0"/>
                <a:ea typeface="Bell MT" panose="02000000000000000000" pitchFamily="2" charset="0"/>
                <a:cs typeface="Cavolini" panose="03000502040302020204" pitchFamily="66" charset="0"/>
              </a:rPr>
              <a:t>In vielen Teilen Spaniens werden die Geschenke von Tió de Nadal bzw. dem Weihnachtsbaumstamm gebracht – ein Stück Holz, welches oft mit einem Gesicht und kleinen Beinen versehen wird. Jedoch bringt der Holzstamm der Familie nicht nur Geschenke.</a:t>
            </a:r>
            <a:endParaRPr lang="de-DE" sz="2000">
              <a:latin typeface="Cavolini" panose="03000502040302020204" pitchFamily="66" charset="0"/>
              <a:ea typeface="Bell MT" panose="02000000000000000000" pitchFamily="2" charset="0"/>
              <a:cs typeface="Cavolini" panose="03000502040302020204" pitchFamily="66" charset="0"/>
            </a:endParaRPr>
          </a:p>
        </p:txBody>
      </p:sp>
      <p:pic>
        <p:nvPicPr>
          <p:cNvPr id="4" name="Grafik 4">
            <a:extLst>
              <a:ext uri="{FF2B5EF4-FFF2-40B4-BE49-F238E27FC236}">
                <a16:creationId xmlns:a16="http://schemas.microsoft.com/office/drawing/2014/main" id="{5C5FC63A-426E-6842-9F73-A30DF0FCE14B}"/>
              </a:ext>
            </a:extLst>
          </p:cNvPr>
          <p:cNvPicPr>
            <a:picLocks noChangeAspect="1"/>
          </p:cNvPicPr>
          <p:nvPr/>
        </p:nvPicPr>
        <p:blipFill rotWithShape="1">
          <a:blip r:embed="rId2">
            <a:extLst>
              <a:ext uri="{28A0092B-C50C-407E-A947-70E740481C1C}">
                <a14:useLocalDpi xmlns:a14="http://schemas.microsoft.com/office/drawing/2010/main" val="0"/>
              </a:ext>
            </a:extLst>
          </a:blip>
          <a:srcRect l="13644" r="21159"/>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782834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2B53224D-D8C8-0346-9074-5136ECF2E96E}"/>
              </a:ext>
            </a:extLst>
          </p:cNvPr>
          <p:cNvSpPr>
            <a:spLocks noGrp="1"/>
          </p:cNvSpPr>
          <p:nvPr>
            <p:ph type="title"/>
          </p:nvPr>
        </p:nvSpPr>
        <p:spPr>
          <a:xfrm>
            <a:off x="572493" y="238539"/>
            <a:ext cx="11018520" cy="1434415"/>
          </a:xfrm>
        </p:spPr>
        <p:txBody>
          <a:bodyPr anchor="b">
            <a:normAutofit/>
          </a:bodyPr>
          <a:lstStyle/>
          <a:p>
            <a:r>
              <a:rPr lang="de-DE" sz="5400"/>
              <a:t>Besen und Mopp in Norwegen</a:t>
            </a:r>
          </a:p>
        </p:txBody>
      </p:sp>
      <p:sp>
        <p:nvSpPr>
          <p:cNvPr id="14"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nhaltsplatzhalter 2">
            <a:extLst>
              <a:ext uri="{FF2B5EF4-FFF2-40B4-BE49-F238E27FC236}">
                <a16:creationId xmlns:a16="http://schemas.microsoft.com/office/drawing/2014/main" id="{A3D9A412-E616-9448-813C-ADFEAC98B2C3}"/>
              </a:ext>
            </a:extLst>
          </p:cNvPr>
          <p:cNvSpPr>
            <a:spLocks noGrp="1"/>
          </p:cNvSpPr>
          <p:nvPr>
            <p:ph idx="1"/>
          </p:nvPr>
        </p:nvSpPr>
        <p:spPr>
          <a:xfrm>
            <a:off x="572493" y="2071316"/>
            <a:ext cx="6713552" cy="4119172"/>
          </a:xfrm>
        </p:spPr>
        <p:txBody>
          <a:bodyPr anchor="t">
            <a:normAutofit/>
          </a:bodyPr>
          <a:lstStyle/>
          <a:p>
            <a:r>
              <a:rPr lang="de-AT" sz="2200" b="0" i="0">
                <a:effectLst/>
                <a:latin typeface="Cavolini" panose="03000502040302020204" pitchFamily="66" charset="0"/>
                <a:cs typeface="Cavolini" panose="03000502040302020204" pitchFamily="66" charset="0"/>
              </a:rPr>
              <a:t>In Norwegen bedeutet Weihnachten, dass man seine Wischmopps und Besen versteckt – nicht, weil die Leute nicht sauber machen wollen, sondern weil Norweger etwas abergläubisch sind und böse Geister, welche in dieser Nacht auf die Erde zurückkehren, davon abhalten wollen, die Besen zu stehlen und damit auf eine Spritztour am Weihnachtshimmel zu gehen.</a:t>
            </a:r>
            <a:endParaRPr lang="de-DE" sz="2200">
              <a:latin typeface="Cavolini" panose="03000502040302020204" pitchFamily="66" charset="0"/>
              <a:cs typeface="Cavolini" panose="03000502040302020204" pitchFamily="66" charset="0"/>
            </a:endParaRPr>
          </a:p>
        </p:txBody>
      </p:sp>
      <p:pic>
        <p:nvPicPr>
          <p:cNvPr id="4" name="Grafik 4">
            <a:extLst>
              <a:ext uri="{FF2B5EF4-FFF2-40B4-BE49-F238E27FC236}">
                <a16:creationId xmlns:a16="http://schemas.microsoft.com/office/drawing/2014/main" id="{1E8DA725-73B6-324C-9F49-2D0D8431A168}"/>
              </a:ext>
            </a:extLst>
          </p:cNvPr>
          <p:cNvPicPr>
            <a:picLocks noChangeAspect="1"/>
          </p:cNvPicPr>
          <p:nvPr/>
        </p:nvPicPr>
        <p:blipFill rotWithShape="1">
          <a:blip r:embed="rId2">
            <a:extLst>
              <a:ext uri="{28A0092B-C50C-407E-A947-70E740481C1C}">
                <a14:useLocalDpi xmlns:a14="http://schemas.microsoft.com/office/drawing/2010/main" val="0"/>
              </a:ext>
            </a:extLst>
          </a:blip>
          <a:srcRect l="3795" r="-3" b="-3"/>
          <a:stretch/>
        </p:blipFill>
        <p:spPr>
          <a:xfrm>
            <a:off x="7675658" y="2093976"/>
            <a:ext cx="3941064" cy="4096512"/>
          </a:xfrm>
          <a:prstGeom prst="rect">
            <a:avLst/>
          </a:prstGeom>
        </p:spPr>
      </p:pic>
    </p:spTree>
    <p:extLst>
      <p:ext uri="{BB962C8B-B14F-4D97-AF65-F5344CB8AC3E}">
        <p14:creationId xmlns:p14="http://schemas.microsoft.com/office/powerpoint/2010/main" val="3883179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009D6D5-DAC2-4A8B-A17A-E206B9012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0469438D-1B00-D643-A355-6357E5235A20}"/>
              </a:ext>
            </a:extLst>
          </p:cNvPr>
          <p:cNvSpPr>
            <a:spLocks noGrp="1"/>
          </p:cNvSpPr>
          <p:nvPr>
            <p:ph type="title"/>
          </p:nvPr>
        </p:nvSpPr>
        <p:spPr>
          <a:xfrm>
            <a:off x="838201" y="365125"/>
            <a:ext cx="5251316" cy="1807305"/>
          </a:xfrm>
        </p:spPr>
        <p:txBody>
          <a:bodyPr/>
          <a:lstStyle/>
          <a:p>
            <a:r>
              <a:rPr lang="de-DE"/>
              <a:t>Weihnachtsgurke in den USA</a:t>
            </a:r>
          </a:p>
        </p:txBody>
      </p:sp>
      <p:sp>
        <p:nvSpPr>
          <p:cNvPr id="3" name="Inhaltsplatzhalter 2">
            <a:extLst>
              <a:ext uri="{FF2B5EF4-FFF2-40B4-BE49-F238E27FC236}">
                <a16:creationId xmlns:a16="http://schemas.microsoft.com/office/drawing/2014/main" id="{5CE06486-C8FC-244E-AA9B-7AA0FF7146D3}"/>
              </a:ext>
            </a:extLst>
          </p:cNvPr>
          <p:cNvSpPr>
            <a:spLocks noGrp="1"/>
          </p:cNvSpPr>
          <p:nvPr>
            <p:ph idx="1"/>
          </p:nvPr>
        </p:nvSpPr>
        <p:spPr>
          <a:xfrm>
            <a:off x="838200" y="2333297"/>
            <a:ext cx="4619621" cy="3843666"/>
          </a:xfrm>
        </p:spPr>
        <p:txBody>
          <a:bodyPr>
            <a:normAutofit/>
          </a:bodyPr>
          <a:lstStyle/>
          <a:p>
            <a:r>
              <a:rPr lang="de-AT" sz="2000" b="0" i="0">
                <a:effectLst/>
                <a:latin typeface="Cavolini" panose="03000502040302020204" pitchFamily="66" charset="0"/>
                <a:cs typeface="Cavolini" panose="03000502040302020204" pitchFamily="66" charset="0"/>
              </a:rPr>
              <a:t>In vielen Ländern ist ein Ornament in der Form einer Essiggurke irgendwo am Weihnachtsbaum versteckt und derjenige, der es findet, bekommt ein Extrageschenk oder hat einfach demnächst sehr viel Glück. </a:t>
            </a:r>
            <a:endParaRPr lang="de-DE" sz="2000">
              <a:latin typeface="Cavolini" panose="03000502040302020204" pitchFamily="66" charset="0"/>
              <a:cs typeface="Cavolini" panose="03000502040302020204" pitchFamily="66" charset="0"/>
            </a:endParaRPr>
          </a:p>
        </p:txBody>
      </p:sp>
      <p:pic>
        <p:nvPicPr>
          <p:cNvPr id="4" name="Grafik 4">
            <a:extLst>
              <a:ext uri="{FF2B5EF4-FFF2-40B4-BE49-F238E27FC236}">
                <a16:creationId xmlns:a16="http://schemas.microsoft.com/office/drawing/2014/main" id="{12E3835B-2339-E340-80FC-8C2A45D22A1D}"/>
              </a:ext>
            </a:extLst>
          </p:cNvPr>
          <p:cNvPicPr>
            <a:picLocks noChangeAspect="1"/>
          </p:cNvPicPr>
          <p:nvPr/>
        </p:nvPicPr>
        <p:blipFill rotWithShape="1">
          <a:blip r:embed="rId2">
            <a:extLst>
              <a:ext uri="{28A0092B-C50C-407E-A947-70E740481C1C}">
                <a14:useLocalDpi xmlns:a14="http://schemas.microsoft.com/office/drawing/2010/main" val="0"/>
              </a:ext>
            </a:extLst>
          </a:blip>
          <a:srcRect l="591" r="1717"/>
          <a:stretch/>
        </p:blipFill>
        <p:spPr>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Tree>
    <p:extLst>
      <p:ext uri="{BB962C8B-B14F-4D97-AF65-F5344CB8AC3E}">
        <p14:creationId xmlns:p14="http://schemas.microsoft.com/office/powerpoint/2010/main" val="2784351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009D6D5-DAC2-4A8B-A17A-E206B9012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09A1171C-A8BB-1E4D-BD7E-96CD82428DDB}"/>
              </a:ext>
            </a:extLst>
          </p:cNvPr>
          <p:cNvSpPr>
            <a:spLocks noGrp="1"/>
          </p:cNvSpPr>
          <p:nvPr>
            <p:ph type="title"/>
          </p:nvPr>
        </p:nvSpPr>
        <p:spPr>
          <a:xfrm>
            <a:off x="838201" y="365125"/>
            <a:ext cx="5251316" cy="1807305"/>
          </a:xfrm>
        </p:spPr>
        <p:txBody>
          <a:bodyPr/>
          <a:lstStyle/>
          <a:p>
            <a:r>
              <a:rPr lang="de-DE"/>
              <a:t>Slowakischer Weihnachtspudding</a:t>
            </a:r>
          </a:p>
        </p:txBody>
      </p:sp>
      <p:sp>
        <p:nvSpPr>
          <p:cNvPr id="3" name="Inhaltsplatzhalter 2">
            <a:extLst>
              <a:ext uri="{FF2B5EF4-FFF2-40B4-BE49-F238E27FC236}">
                <a16:creationId xmlns:a16="http://schemas.microsoft.com/office/drawing/2014/main" id="{995866FE-F49F-5146-AD9F-FDAE2820661F}"/>
              </a:ext>
            </a:extLst>
          </p:cNvPr>
          <p:cNvSpPr>
            <a:spLocks noGrp="1"/>
          </p:cNvSpPr>
          <p:nvPr>
            <p:ph idx="1"/>
          </p:nvPr>
        </p:nvSpPr>
        <p:spPr>
          <a:xfrm>
            <a:off x="838200" y="2333297"/>
            <a:ext cx="4619621" cy="3843666"/>
          </a:xfrm>
        </p:spPr>
        <p:txBody>
          <a:bodyPr>
            <a:normAutofit/>
          </a:bodyPr>
          <a:lstStyle/>
          <a:p>
            <a:r>
              <a:rPr lang="de-AT" sz="2000" b="0" i="0">
                <a:effectLst/>
                <a:latin typeface="Cavolini" panose="03000502040302020204" pitchFamily="66" charset="0"/>
                <a:cs typeface="Cavolini" panose="03000502040302020204" pitchFamily="66" charset="0"/>
              </a:rPr>
              <a:t>In der Slowakei und Teilen der Ukraine wärmt Pudding nicht nur das Herz, sondern kann auch die Zukunft vorhersagen: Das älteste männliche Mitglied einer Familie nimmt einen Löffel voll vom Loksa -Pudding und wirft ihn an die Decke. Desto mehr Pudding kleben bleibt, desto mehr Glück wird man haben. So einfach ist das.</a:t>
            </a:r>
            <a:endParaRPr lang="de-DE" sz="2000">
              <a:latin typeface="Cavolini" panose="03000502040302020204" pitchFamily="66" charset="0"/>
              <a:cs typeface="Cavolini" panose="03000502040302020204" pitchFamily="66" charset="0"/>
            </a:endParaRPr>
          </a:p>
        </p:txBody>
      </p:sp>
      <p:pic>
        <p:nvPicPr>
          <p:cNvPr id="4" name="Grafik 4">
            <a:extLst>
              <a:ext uri="{FF2B5EF4-FFF2-40B4-BE49-F238E27FC236}">
                <a16:creationId xmlns:a16="http://schemas.microsoft.com/office/drawing/2014/main" id="{CA76AAAE-C3FB-7446-A554-4785D7FCB0ED}"/>
              </a:ext>
            </a:extLst>
          </p:cNvPr>
          <p:cNvPicPr>
            <a:picLocks noChangeAspect="1"/>
          </p:cNvPicPr>
          <p:nvPr/>
        </p:nvPicPr>
        <p:blipFill rotWithShape="1">
          <a:blip r:embed="rId2">
            <a:extLst>
              <a:ext uri="{28A0092B-C50C-407E-A947-70E740481C1C}">
                <a14:useLocalDpi xmlns:a14="http://schemas.microsoft.com/office/drawing/2010/main" val="0"/>
              </a:ext>
            </a:extLst>
          </a:blip>
          <a:srcRect t="8219" r="2" b="15011"/>
          <a:stretch/>
        </p:blipFill>
        <p:spPr>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Tree>
    <p:extLst>
      <p:ext uri="{BB962C8B-B14F-4D97-AF65-F5344CB8AC3E}">
        <p14:creationId xmlns:p14="http://schemas.microsoft.com/office/powerpoint/2010/main" val="14974382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72471D-18E4-4C4F-AA77-D255C963D867}"/>
              </a:ext>
            </a:extLst>
          </p:cNvPr>
          <p:cNvSpPr>
            <a:spLocks noGrp="1"/>
          </p:cNvSpPr>
          <p:nvPr>
            <p:ph type="title"/>
          </p:nvPr>
        </p:nvSpPr>
        <p:spPr/>
        <p:txBody>
          <a:bodyPr/>
          <a:lstStyle/>
          <a:p>
            <a:r>
              <a:rPr lang="de-DE"/>
              <a:t>Donald Duck in Schweden </a:t>
            </a:r>
          </a:p>
        </p:txBody>
      </p:sp>
      <p:pic>
        <p:nvPicPr>
          <p:cNvPr id="4" name="Grafik 4">
            <a:extLst>
              <a:ext uri="{FF2B5EF4-FFF2-40B4-BE49-F238E27FC236}">
                <a16:creationId xmlns:a16="http://schemas.microsoft.com/office/drawing/2014/main" id="{B48F056F-FDAA-304B-ABB8-22B5F2C479B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33548" y="3429000"/>
            <a:ext cx="2645182" cy="3399921"/>
          </a:xfrm>
          <a:prstGeom prst="rect">
            <a:avLst/>
          </a:prstGeom>
        </p:spPr>
      </p:pic>
      <p:sp>
        <p:nvSpPr>
          <p:cNvPr id="3" name="Inhaltsplatzhalter 2">
            <a:extLst>
              <a:ext uri="{FF2B5EF4-FFF2-40B4-BE49-F238E27FC236}">
                <a16:creationId xmlns:a16="http://schemas.microsoft.com/office/drawing/2014/main" id="{1654E3B2-AD2B-0B4D-8698-E1CA15AF3374}"/>
              </a:ext>
            </a:extLst>
          </p:cNvPr>
          <p:cNvSpPr>
            <a:spLocks noGrp="1"/>
          </p:cNvSpPr>
          <p:nvPr>
            <p:ph idx="1"/>
          </p:nvPr>
        </p:nvSpPr>
        <p:spPr/>
        <p:txBody>
          <a:bodyPr/>
          <a:lstStyle/>
          <a:p>
            <a:r>
              <a:rPr lang="de-AT" b="0" i="0">
                <a:solidFill>
                  <a:srgbClr val="000000"/>
                </a:solidFill>
                <a:effectLst/>
                <a:latin typeface="Cavolini" panose="03000502040302020204" pitchFamily="66" charset="0"/>
                <a:cs typeface="Cavolini" panose="03000502040302020204" pitchFamily="66" charset="0"/>
              </a:rPr>
              <a:t>Eine wichtige schwedische Tradition ist das weihnachtliche “Donald Duck Special”. Diese einstündige Fernsehshow läuft am Heiligabend um 15h und die Feierlichkeiten werden drum herum geplant, damit die Familien die Sendung gemeinsam sehen können.</a:t>
            </a:r>
            <a:endParaRPr lang="de-DE">
              <a:latin typeface="Cavolini" panose="03000502040302020204" pitchFamily="66" charset="0"/>
              <a:cs typeface="Cavolini" panose="03000502040302020204" pitchFamily="66" charset="0"/>
            </a:endParaRPr>
          </a:p>
        </p:txBody>
      </p:sp>
    </p:spTree>
    <p:extLst>
      <p:ext uri="{BB962C8B-B14F-4D97-AF65-F5344CB8AC3E}">
        <p14:creationId xmlns:p14="http://schemas.microsoft.com/office/powerpoint/2010/main" val="650600744"/>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Breitbild</PresentationFormat>
  <Slides>6</Slides>
  <Notes>0</Notes>
  <HiddenSlides>0</HiddenSlides>
  <ScaleCrop>false</ScaleCrop>
  <HeadingPairs>
    <vt:vector size="4" baseType="variant">
      <vt:variant>
        <vt:lpstr>Design</vt:lpstr>
      </vt:variant>
      <vt:variant>
        <vt:i4>1</vt:i4>
      </vt:variant>
      <vt:variant>
        <vt:lpstr>Folientitel</vt:lpstr>
      </vt:variant>
      <vt:variant>
        <vt:i4>6</vt:i4>
      </vt:variant>
    </vt:vector>
  </HeadingPairs>
  <TitlesOfParts>
    <vt:vector size="7" baseType="lpstr">
      <vt:lpstr>Office</vt:lpstr>
      <vt:lpstr>Weihnachten und Traditionen aus aller Welt</vt:lpstr>
      <vt:lpstr>Holzblock in Spanien </vt:lpstr>
      <vt:lpstr>Besen und Mopp in Norwegen</vt:lpstr>
      <vt:lpstr>Weihnachtsgurke in den USA</vt:lpstr>
      <vt:lpstr>Slowakischer Weihnachtspudding</vt:lpstr>
      <vt:lpstr>Donald Duck in Schweden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Weihnachten und Traditionen aus aller Welt</dc:title>
  <dc:creator>Marie Fröhlich</dc:creator>
  <cp:lastModifiedBy>Marie Fröhlich</cp:lastModifiedBy>
  <cp:revision>4</cp:revision>
  <dcterms:created xsi:type="dcterms:W3CDTF">2021-12-16T11:59:44Z</dcterms:created>
  <dcterms:modified xsi:type="dcterms:W3CDTF">2021-12-16T14:12:49Z</dcterms:modified>
</cp:coreProperties>
</file>