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E4FF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71E3D5-9887-49A4-A2DE-0EC5F3D73813}" v="237" dt="2021-11-22T22:10:20.8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6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öhlich Marie-Christin" userId="841a81ab-72dd-4395-afb8-b240d3da33b4" providerId="ADAL" clId="{3171E3D5-9887-49A4-A2DE-0EC5F3D73813}"/>
    <pc:docChg chg="undo custSel addSld delSld modSld">
      <pc:chgData name="Fröhlich Marie-Christin" userId="841a81ab-72dd-4395-afb8-b240d3da33b4" providerId="ADAL" clId="{3171E3D5-9887-49A4-A2DE-0EC5F3D73813}" dt="2021-11-22T22:10:20.838" v="379"/>
      <pc:docMkLst>
        <pc:docMk/>
      </pc:docMkLst>
      <pc:sldChg chg="addSp delSp modSp mod">
        <pc:chgData name="Fröhlich Marie-Christin" userId="841a81ab-72dd-4395-afb8-b240d3da33b4" providerId="ADAL" clId="{3171E3D5-9887-49A4-A2DE-0EC5F3D73813}" dt="2021-11-22T22:05:43.399" v="370" actId="26606"/>
        <pc:sldMkLst>
          <pc:docMk/>
          <pc:sldMk cId="1594765672" sldId="256"/>
        </pc:sldMkLst>
        <pc:spChg chg="mod">
          <ac:chgData name="Fröhlich Marie-Christin" userId="841a81ab-72dd-4395-afb8-b240d3da33b4" providerId="ADAL" clId="{3171E3D5-9887-49A4-A2DE-0EC5F3D73813}" dt="2021-11-22T22:05:43.399" v="370" actId="26606"/>
          <ac:spMkLst>
            <pc:docMk/>
            <pc:sldMk cId="1594765672" sldId="256"/>
            <ac:spMk id="2" creationId="{76936C71-ED88-E74B-8447-B41DE37902D6}"/>
          </ac:spMkLst>
        </pc:spChg>
        <pc:spChg chg="mod">
          <ac:chgData name="Fröhlich Marie-Christin" userId="841a81ab-72dd-4395-afb8-b240d3da33b4" providerId="ADAL" clId="{3171E3D5-9887-49A4-A2DE-0EC5F3D73813}" dt="2021-11-22T22:05:43.399" v="370" actId="26606"/>
          <ac:spMkLst>
            <pc:docMk/>
            <pc:sldMk cId="1594765672" sldId="256"/>
            <ac:spMk id="3" creationId="{869C1DD5-DA5F-944A-A60A-7553DEB8BBD0}"/>
          </ac:spMkLst>
        </pc:spChg>
        <pc:spChg chg="del">
          <ac:chgData name="Fröhlich Marie-Christin" userId="841a81ab-72dd-4395-afb8-b240d3da33b4" providerId="ADAL" clId="{3171E3D5-9887-49A4-A2DE-0EC5F3D73813}" dt="2021-11-22T22:05:43.399" v="370" actId="26606"/>
          <ac:spMkLst>
            <pc:docMk/>
            <pc:sldMk cId="1594765672" sldId="256"/>
            <ac:spMk id="45" creationId="{7905BA41-EE6E-4F80-8636-447F22DD729A}"/>
          </ac:spMkLst>
        </pc:spChg>
        <pc:spChg chg="del">
          <ac:chgData name="Fröhlich Marie-Christin" userId="841a81ab-72dd-4395-afb8-b240d3da33b4" providerId="ADAL" clId="{3171E3D5-9887-49A4-A2DE-0EC5F3D73813}" dt="2021-11-22T22:05:43.399" v="370" actId="26606"/>
          <ac:spMkLst>
            <pc:docMk/>
            <pc:sldMk cId="1594765672" sldId="256"/>
            <ac:spMk id="46" creationId="{CD7549B2-EE05-4558-8C64-AC46755F2B25}"/>
          </ac:spMkLst>
        </pc:spChg>
        <pc:spChg chg="add">
          <ac:chgData name="Fröhlich Marie-Christin" userId="841a81ab-72dd-4395-afb8-b240d3da33b4" providerId="ADAL" clId="{3171E3D5-9887-49A4-A2DE-0EC5F3D73813}" dt="2021-11-22T22:05:43.399" v="370" actId="26606"/>
          <ac:spMkLst>
            <pc:docMk/>
            <pc:sldMk cId="1594765672" sldId="256"/>
            <ac:spMk id="51" creationId="{8555C5B3-193A-4749-9AFD-682E53CDDE8F}"/>
          </ac:spMkLst>
        </pc:spChg>
        <pc:spChg chg="add">
          <ac:chgData name="Fröhlich Marie-Christin" userId="841a81ab-72dd-4395-afb8-b240d3da33b4" providerId="ADAL" clId="{3171E3D5-9887-49A4-A2DE-0EC5F3D73813}" dt="2021-11-22T22:05:43.399" v="370" actId="26606"/>
          <ac:spMkLst>
            <pc:docMk/>
            <pc:sldMk cId="1594765672" sldId="256"/>
            <ac:spMk id="53" creationId="{2EAE06A6-F76A-41C9-827A-C561B004485C}"/>
          </ac:spMkLst>
        </pc:spChg>
        <pc:spChg chg="add">
          <ac:chgData name="Fröhlich Marie-Christin" userId="841a81ab-72dd-4395-afb8-b240d3da33b4" providerId="ADAL" clId="{3171E3D5-9887-49A4-A2DE-0EC5F3D73813}" dt="2021-11-22T22:05:43.399" v="370" actId="26606"/>
          <ac:spMkLst>
            <pc:docMk/>
            <pc:sldMk cId="1594765672" sldId="256"/>
            <ac:spMk id="55" creationId="{89F9D4E8-0639-444B-949B-9518585061AF}"/>
          </ac:spMkLst>
        </pc:spChg>
        <pc:spChg chg="add">
          <ac:chgData name="Fröhlich Marie-Christin" userId="841a81ab-72dd-4395-afb8-b240d3da33b4" providerId="ADAL" clId="{3171E3D5-9887-49A4-A2DE-0EC5F3D73813}" dt="2021-11-22T22:05:43.399" v="370" actId="26606"/>
          <ac:spMkLst>
            <pc:docMk/>
            <pc:sldMk cId="1594765672" sldId="256"/>
            <ac:spMk id="57" creationId="{7E3DA7A2-ED70-4BBA-AB72-00AD461FA405}"/>
          </ac:spMkLst>
        </pc:spChg>
        <pc:spChg chg="add">
          <ac:chgData name="Fröhlich Marie-Christin" userId="841a81ab-72dd-4395-afb8-b240d3da33b4" providerId="ADAL" clId="{3171E3D5-9887-49A4-A2DE-0EC5F3D73813}" dt="2021-11-22T22:05:43.399" v="370" actId="26606"/>
          <ac:spMkLst>
            <pc:docMk/>
            <pc:sldMk cId="1594765672" sldId="256"/>
            <ac:spMk id="59" creationId="{FC485432-3647-4218-B5D3-15D3FA222B13}"/>
          </ac:spMkLst>
        </pc:spChg>
        <pc:spChg chg="add">
          <ac:chgData name="Fröhlich Marie-Christin" userId="841a81ab-72dd-4395-afb8-b240d3da33b4" providerId="ADAL" clId="{3171E3D5-9887-49A4-A2DE-0EC5F3D73813}" dt="2021-11-22T22:05:43.399" v="370" actId="26606"/>
          <ac:spMkLst>
            <pc:docMk/>
            <pc:sldMk cId="1594765672" sldId="256"/>
            <ac:spMk id="61" creationId="{F4AFDDCA-6ABA-4D23-8A5C-1BF0F4308148}"/>
          </ac:spMkLst>
        </pc:spChg>
        <pc:picChg chg="mod">
          <ac:chgData name="Fröhlich Marie-Christin" userId="841a81ab-72dd-4395-afb8-b240d3da33b4" providerId="ADAL" clId="{3171E3D5-9887-49A4-A2DE-0EC5F3D73813}" dt="2021-11-22T22:05:43.399" v="370" actId="26606"/>
          <ac:picMkLst>
            <pc:docMk/>
            <pc:sldMk cId="1594765672" sldId="256"/>
            <ac:picMk id="7" creationId="{AD0F5951-A9ED-4B66-931A-C6F54C16BA27}"/>
          </ac:picMkLst>
        </pc:picChg>
      </pc:sldChg>
      <pc:sldChg chg="modAnim">
        <pc:chgData name="Fröhlich Marie-Christin" userId="841a81ab-72dd-4395-afb8-b240d3da33b4" providerId="ADAL" clId="{3171E3D5-9887-49A4-A2DE-0EC5F3D73813}" dt="2021-11-22T21:56:33.864" v="312"/>
        <pc:sldMkLst>
          <pc:docMk/>
          <pc:sldMk cId="3592620895" sldId="258"/>
        </pc:sldMkLst>
      </pc:sldChg>
      <pc:sldChg chg="modSp mod modTransition modAnim">
        <pc:chgData name="Fröhlich Marie-Christin" userId="841a81ab-72dd-4395-afb8-b240d3da33b4" providerId="ADAL" clId="{3171E3D5-9887-49A4-A2DE-0EC5F3D73813}" dt="2021-11-22T21:53:26.828" v="209"/>
        <pc:sldMkLst>
          <pc:docMk/>
          <pc:sldMk cId="2675645105" sldId="259"/>
        </pc:sldMkLst>
        <pc:spChg chg="mod">
          <ac:chgData name="Fröhlich Marie-Christin" userId="841a81ab-72dd-4395-afb8-b240d3da33b4" providerId="ADAL" clId="{3171E3D5-9887-49A4-A2DE-0EC5F3D73813}" dt="2021-11-22T21:49:29.822" v="184" actId="1076"/>
          <ac:spMkLst>
            <pc:docMk/>
            <pc:sldMk cId="2675645105" sldId="259"/>
            <ac:spMk id="7" creationId="{3A011D6C-A3DB-614F-A785-4E4D4E2F6D1D}"/>
          </ac:spMkLst>
        </pc:spChg>
      </pc:sldChg>
      <pc:sldChg chg="addSp delSp modSp mod modTransition modAnim">
        <pc:chgData name="Fröhlich Marie-Christin" userId="841a81ab-72dd-4395-afb8-b240d3da33b4" providerId="ADAL" clId="{3171E3D5-9887-49A4-A2DE-0EC5F3D73813}" dt="2021-11-22T22:10:20.838" v="379"/>
        <pc:sldMkLst>
          <pc:docMk/>
          <pc:sldMk cId="1381499061" sldId="260"/>
        </pc:sldMkLst>
        <pc:spChg chg="mod">
          <ac:chgData name="Fröhlich Marie-Christin" userId="841a81ab-72dd-4395-afb8-b240d3da33b4" providerId="ADAL" clId="{3171E3D5-9887-49A4-A2DE-0EC5F3D73813}" dt="2021-11-22T21:39:35.721" v="139" actId="27636"/>
          <ac:spMkLst>
            <pc:docMk/>
            <pc:sldMk cId="1381499061" sldId="260"/>
            <ac:spMk id="3" creationId="{5C549499-6EB9-844A-9AF7-80817BAE98DD}"/>
          </ac:spMkLst>
        </pc:spChg>
        <pc:spChg chg="add del mod">
          <ac:chgData name="Fröhlich Marie-Christin" userId="841a81ab-72dd-4395-afb8-b240d3da33b4" providerId="ADAL" clId="{3171E3D5-9887-49A4-A2DE-0EC5F3D73813}" dt="2021-11-22T21:31:37.145" v="10" actId="11529"/>
          <ac:spMkLst>
            <pc:docMk/>
            <pc:sldMk cId="1381499061" sldId="260"/>
            <ac:spMk id="8" creationId="{A835A68B-0C0D-4D2B-8F42-EA386AFEF50D}"/>
          </ac:spMkLst>
        </pc:spChg>
        <pc:spChg chg="mod">
          <ac:chgData name="Fröhlich Marie-Christin" userId="841a81ab-72dd-4395-afb8-b240d3da33b4" providerId="ADAL" clId="{3171E3D5-9887-49A4-A2DE-0EC5F3D73813}" dt="2021-11-22T21:31:56.627" v="12" actId="18245"/>
          <ac:spMkLst>
            <pc:docMk/>
            <pc:sldMk cId="1381499061" sldId="260"/>
            <ac:spMk id="10" creationId="{782C75DA-19D7-4A8F-AB07-4DF8C673F9C8}"/>
          </ac:spMkLst>
        </pc:spChg>
        <pc:spChg chg="mod">
          <ac:chgData name="Fröhlich Marie-Christin" userId="841a81ab-72dd-4395-afb8-b240d3da33b4" providerId="ADAL" clId="{3171E3D5-9887-49A4-A2DE-0EC5F3D73813}" dt="2021-11-22T21:31:56.627" v="12" actId="18245"/>
          <ac:spMkLst>
            <pc:docMk/>
            <pc:sldMk cId="1381499061" sldId="260"/>
            <ac:spMk id="11" creationId="{26F922E0-9D7E-4830-B00D-B0B791B1F612}"/>
          </ac:spMkLst>
        </pc:spChg>
        <pc:spChg chg="mod">
          <ac:chgData name="Fröhlich Marie-Christin" userId="841a81ab-72dd-4395-afb8-b240d3da33b4" providerId="ADAL" clId="{3171E3D5-9887-49A4-A2DE-0EC5F3D73813}" dt="2021-11-22T21:31:56.627" v="12" actId="18245"/>
          <ac:spMkLst>
            <pc:docMk/>
            <pc:sldMk cId="1381499061" sldId="260"/>
            <ac:spMk id="12" creationId="{55C1CF98-48B8-4903-B3EA-EC184A2AE08E}"/>
          </ac:spMkLst>
        </pc:spChg>
        <pc:spChg chg="mod">
          <ac:chgData name="Fröhlich Marie-Christin" userId="841a81ab-72dd-4395-afb8-b240d3da33b4" providerId="ADAL" clId="{3171E3D5-9887-49A4-A2DE-0EC5F3D73813}" dt="2021-11-22T21:31:56.627" v="12" actId="18245"/>
          <ac:spMkLst>
            <pc:docMk/>
            <pc:sldMk cId="1381499061" sldId="260"/>
            <ac:spMk id="13" creationId="{0F8F002B-461B-45CA-84FA-D313E85F37C0}"/>
          </ac:spMkLst>
        </pc:spChg>
        <pc:spChg chg="mod">
          <ac:chgData name="Fröhlich Marie-Christin" userId="841a81ab-72dd-4395-afb8-b240d3da33b4" providerId="ADAL" clId="{3171E3D5-9887-49A4-A2DE-0EC5F3D73813}" dt="2021-11-22T21:31:56.627" v="12" actId="18245"/>
          <ac:spMkLst>
            <pc:docMk/>
            <pc:sldMk cId="1381499061" sldId="260"/>
            <ac:spMk id="14" creationId="{8EC831E7-289E-47F2-8B08-A9C4C979E047}"/>
          </ac:spMkLst>
        </pc:spChg>
        <pc:spChg chg="mod">
          <ac:chgData name="Fröhlich Marie-Christin" userId="841a81ab-72dd-4395-afb8-b240d3da33b4" providerId="ADAL" clId="{3171E3D5-9887-49A4-A2DE-0EC5F3D73813}" dt="2021-11-22T21:31:47.649" v="11" actId="18245"/>
          <ac:spMkLst>
            <pc:docMk/>
            <pc:sldMk cId="1381499061" sldId="260"/>
            <ac:spMk id="15" creationId="{867321A6-5137-44E5-8BF2-ACC5821A9C98}"/>
          </ac:spMkLst>
        </pc:spChg>
        <pc:grpChg chg="mod">
          <ac:chgData name="Fröhlich Marie-Christin" userId="841a81ab-72dd-4395-afb8-b240d3da33b4" providerId="ADAL" clId="{3171E3D5-9887-49A4-A2DE-0EC5F3D73813}" dt="2021-11-22T21:31:56.627" v="12" actId="18245"/>
          <ac:grpSpMkLst>
            <pc:docMk/>
            <pc:sldMk cId="1381499061" sldId="260"/>
            <ac:grpSpMk id="9" creationId="{9E896F69-B15E-48E8-8A0D-53D762036329}"/>
          </ac:grpSpMkLst>
        </pc:grpChg>
        <pc:graphicFrameChg chg="del">
          <ac:chgData name="Fröhlich Marie-Christin" userId="841a81ab-72dd-4395-afb8-b240d3da33b4" providerId="ADAL" clId="{3171E3D5-9887-49A4-A2DE-0EC5F3D73813}" dt="2021-11-22T21:29:15.083" v="0" actId="21"/>
          <ac:graphicFrameMkLst>
            <pc:docMk/>
            <pc:sldMk cId="1381499061" sldId="260"/>
            <ac:graphicFrameMk id="4" creationId="{4C564CB9-89DC-214F-B24D-CB60FC5B57B8}"/>
          </ac:graphicFrameMkLst>
        </pc:graphicFrameChg>
        <pc:graphicFrameChg chg="add del mod">
          <ac:chgData name="Fröhlich Marie-Christin" userId="841a81ab-72dd-4395-afb8-b240d3da33b4" providerId="ADAL" clId="{3171E3D5-9887-49A4-A2DE-0EC5F3D73813}" dt="2021-11-22T21:29:30.307" v="2"/>
          <ac:graphicFrameMkLst>
            <pc:docMk/>
            <pc:sldMk cId="1381499061" sldId="260"/>
            <ac:graphicFrameMk id="5" creationId="{183D4791-8291-41B8-82AA-06AE47701F7A}"/>
          </ac:graphicFrameMkLst>
        </pc:graphicFrameChg>
        <pc:graphicFrameChg chg="add del mod">
          <ac:chgData name="Fröhlich Marie-Christin" userId="841a81ab-72dd-4395-afb8-b240d3da33b4" providerId="ADAL" clId="{3171E3D5-9887-49A4-A2DE-0EC5F3D73813}" dt="2021-11-22T21:29:32.898" v="4"/>
          <ac:graphicFrameMkLst>
            <pc:docMk/>
            <pc:sldMk cId="1381499061" sldId="260"/>
            <ac:graphicFrameMk id="6" creationId="{9D401995-4B88-4EFF-85FC-D2FB54113AEA}"/>
          </ac:graphicFrameMkLst>
        </pc:graphicFrameChg>
        <pc:graphicFrameChg chg="add del mod modGraphic">
          <ac:chgData name="Fröhlich Marie-Christin" userId="841a81ab-72dd-4395-afb8-b240d3da33b4" providerId="ADAL" clId="{3171E3D5-9887-49A4-A2DE-0EC5F3D73813}" dt="2021-11-22T21:32:35.552" v="16" actId="1032"/>
          <ac:graphicFrameMkLst>
            <pc:docMk/>
            <pc:sldMk cId="1381499061" sldId="260"/>
            <ac:graphicFrameMk id="7" creationId="{C4B30268-0748-431C-AA92-C20BFE2B0DE4}"/>
          </ac:graphicFrameMkLst>
        </pc:graphicFrameChg>
        <pc:graphicFrameChg chg="add mod">
          <ac:chgData name="Fröhlich Marie-Christin" userId="841a81ab-72dd-4395-afb8-b240d3da33b4" providerId="ADAL" clId="{3171E3D5-9887-49A4-A2DE-0EC5F3D73813}" dt="2021-11-22T21:40:07.113" v="145" actId="1076"/>
          <ac:graphicFrameMkLst>
            <pc:docMk/>
            <pc:sldMk cId="1381499061" sldId="260"/>
            <ac:graphicFrameMk id="17" creationId="{2BE9B7E2-817B-4625-9EFB-D967F8DE0778}"/>
          </ac:graphicFrameMkLst>
        </pc:graphicFrameChg>
        <pc:picChg chg="add mod">
          <ac:chgData name="Fröhlich Marie-Christin" userId="841a81ab-72dd-4395-afb8-b240d3da33b4" providerId="ADAL" clId="{3171E3D5-9887-49A4-A2DE-0EC5F3D73813}" dt="2021-11-22T21:40:13.164" v="146" actId="14100"/>
          <ac:picMkLst>
            <pc:docMk/>
            <pc:sldMk cId="1381499061" sldId="260"/>
            <ac:picMk id="1026" creationId="{A66211AF-AB1E-4C84-BEB5-56A6BBB8C3F2}"/>
          </ac:picMkLst>
        </pc:picChg>
      </pc:sldChg>
      <pc:sldChg chg="addSp modSp new del mod">
        <pc:chgData name="Fröhlich Marie-Christin" userId="841a81ab-72dd-4395-afb8-b240d3da33b4" providerId="ADAL" clId="{3171E3D5-9887-49A4-A2DE-0EC5F3D73813}" dt="2021-11-22T21:42:43.339" v="149" actId="2696"/>
        <pc:sldMkLst>
          <pc:docMk/>
          <pc:sldMk cId="1252939858" sldId="261"/>
        </pc:sldMkLst>
        <pc:graphicFrameChg chg="add mod modGraphic">
          <ac:chgData name="Fröhlich Marie-Christin" userId="841a81ab-72dd-4395-afb8-b240d3da33b4" providerId="ADAL" clId="{3171E3D5-9887-49A4-A2DE-0EC5F3D73813}" dt="2021-11-22T21:39:24.188" v="137" actId="12100"/>
          <ac:graphicFrameMkLst>
            <pc:docMk/>
            <pc:sldMk cId="1252939858" sldId="261"/>
            <ac:graphicFrameMk id="2" creationId="{B1BA1627-3E6F-4D48-AB1D-653D05DEF3CE}"/>
          </ac:graphicFrameMkLst>
        </pc:graphicFrameChg>
      </pc:sldChg>
      <pc:sldChg chg="addSp delSp modSp new mod setBg modAnim">
        <pc:chgData name="Fröhlich Marie-Christin" userId="841a81ab-72dd-4395-afb8-b240d3da33b4" providerId="ADAL" clId="{3171E3D5-9887-49A4-A2DE-0EC5F3D73813}" dt="2021-11-22T22:04:48.540" v="338"/>
        <pc:sldMkLst>
          <pc:docMk/>
          <pc:sldMk cId="2963215604" sldId="261"/>
        </pc:sldMkLst>
        <pc:spChg chg="mod">
          <ac:chgData name="Fröhlich Marie-Christin" userId="841a81ab-72dd-4395-afb8-b240d3da33b4" providerId="ADAL" clId="{3171E3D5-9887-49A4-A2DE-0EC5F3D73813}" dt="2021-11-22T21:57:23.594" v="317" actId="26606"/>
          <ac:spMkLst>
            <pc:docMk/>
            <pc:sldMk cId="2963215604" sldId="261"/>
            <ac:spMk id="2" creationId="{5E4D365E-3945-4CF9-816C-069B95640B38}"/>
          </ac:spMkLst>
        </pc:spChg>
        <pc:spChg chg="add del mod">
          <ac:chgData name="Fröhlich Marie-Christin" userId="841a81ab-72dd-4395-afb8-b240d3da33b4" providerId="ADAL" clId="{3171E3D5-9887-49A4-A2DE-0EC5F3D73813}" dt="2021-11-22T21:57:23.594" v="317" actId="26606"/>
          <ac:spMkLst>
            <pc:docMk/>
            <pc:sldMk cId="2963215604" sldId="261"/>
            <ac:spMk id="3" creationId="{F38E5774-6DF2-42D3-B932-3C3EED28135F}"/>
          </ac:spMkLst>
        </pc:spChg>
        <pc:spChg chg="add del">
          <ac:chgData name="Fröhlich Marie-Christin" userId="841a81ab-72dd-4395-afb8-b240d3da33b4" providerId="ADAL" clId="{3171E3D5-9887-49A4-A2DE-0EC5F3D73813}" dt="2021-11-22T21:57:23.594" v="317" actId="26606"/>
          <ac:spMkLst>
            <pc:docMk/>
            <pc:sldMk cId="2963215604" sldId="261"/>
            <ac:spMk id="8" creationId="{979E27D9-03C7-44E2-9FF8-15D0C8506AF7}"/>
          </ac:spMkLst>
        </pc:spChg>
        <pc:spChg chg="add del">
          <ac:chgData name="Fröhlich Marie-Christin" userId="841a81ab-72dd-4395-afb8-b240d3da33b4" providerId="ADAL" clId="{3171E3D5-9887-49A4-A2DE-0EC5F3D73813}" dt="2021-11-22T21:57:23.594" v="317" actId="26606"/>
          <ac:spMkLst>
            <pc:docMk/>
            <pc:sldMk cId="2963215604" sldId="261"/>
            <ac:spMk id="10" creationId="{EEBF1590-3B36-48EE-A89D-3B6F3CB256AB}"/>
          </ac:spMkLst>
        </pc:spChg>
        <pc:spChg chg="add del">
          <ac:chgData name="Fröhlich Marie-Christin" userId="841a81ab-72dd-4395-afb8-b240d3da33b4" providerId="ADAL" clId="{3171E3D5-9887-49A4-A2DE-0EC5F3D73813}" dt="2021-11-22T21:57:23.594" v="317" actId="26606"/>
          <ac:spMkLst>
            <pc:docMk/>
            <pc:sldMk cId="2963215604" sldId="261"/>
            <ac:spMk id="12" creationId="{AC8F6C8C-AB5A-4548-942D-E3FD40ACBC49}"/>
          </ac:spMkLst>
        </pc:spChg>
        <pc:spChg chg="add">
          <ac:chgData name="Fröhlich Marie-Christin" userId="841a81ab-72dd-4395-afb8-b240d3da33b4" providerId="ADAL" clId="{3171E3D5-9887-49A4-A2DE-0EC5F3D73813}" dt="2021-11-22T21:57:23.594" v="317" actId="26606"/>
          <ac:spMkLst>
            <pc:docMk/>
            <pc:sldMk cId="2963215604" sldId="261"/>
            <ac:spMk id="17" creationId="{1B15ED52-F352-441B-82BF-E0EA34836D08}"/>
          </ac:spMkLst>
        </pc:spChg>
        <pc:spChg chg="add mod">
          <ac:chgData name="Fröhlich Marie-Christin" userId="841a81ab-72dd-4395-afb8-b240d3da33b4" providerId="ADAL" clId="{3171E3D5-9887-49A4-A2DE-0EC5F3D73813}" dt="2021-11-22T21:57:32.666" v="319" actId="403"/>
          <ac:spMkLst>
            <pc:docMk/>
            <pc:sldMk cId="2963215604" sldId="261"/>
            <ac:spMk id="18" creationId="{F38E5774-6DF2-42D3-B932-3C3EED28135F}"/>
          </ac:spMkLst>
        </pc:spChg>
        <pc:spChg chg="add">
          <ac:chgData name="Fröhlich Marie-Christin" userId="841a81ab-72dd-4395-afb8-b240d3da33b4" providerId="ADAL" clId="{3171E3D5-9887-49A4-A2DE-0EC5F3D73813}" dt="2021-11-22T21:57:23.594" v="317" actId="26606"/>
          <ac:spMkLst>
            <pc:docMk/>
            <pc:sldMk cId="2963215604" sldId="261"/>
            <ac:spMk id="19" creationId="{3B2E3793-BFE6-45A2-9B7B-E18844431C99}"/>
          </ac:spMkLst>
        </pc:spChg>
        <pc:spChg chg="add">
          <ac:chgData name="Fröhlich Marie-Christin" userId="841a81ab-72dd-4395-afb8-b240d3da33b4" providerId="ADAL" clId="{3171E3D5-9887-49A4-A2DE-0EC5F3D73813}" dt="2021-11-22T21:57:23.594" v="317" actId="26606"/>
          <ac:spMkLst>
            <pc:docMk/>
            <pc:sldMk cId="2963215604" sldId="261"/>
            <ac:spMk id="21" creationId="{BC4C4868-CB8F-4AF9-9CDB-8108F2C19B67}"/>
          </ac:spMkLst>
        </pc:spChg>
        <pc:spChg chg="add">
          <ac:chgData name="Fröhlich Marie-Christin" userId="841a81ab-72dd-4395-afb8-b240d3da33b4" providerId="ADAL" clId="{3171E3D5-9887-49A4-A2DE-0EC5F3D73813}" dt="2021-11-22T21:57:23.594" v="317" actId="26606"/>
          <ac:spMkLst>
            <pc:docMk/>
            <pc:sldMk cId="2963215604" sldId="261"/>
            <ac:spMk id="23" creationId="{375E0459-6403-40CD-989D-56A4407CA12E}"/>
          </ac:spMkLst>
        </pc:spChg>
        <pc:spChg chg="add">
          <ac:chgData name="Fröhlich Marie-Christin" userId="841a81ab-72dd-4395-afb8-b240d3da33b4" providerId="ADAL" clId="{3171E3D5-9887-49A4-A2DE-0EC5F3D73813}" dt="2021-11-22T21:57:23.594" v="317" actId="26606"/>
          <ac:spMkLst>
            <pc:docMk/>
            <pc:sldMk cId="2963215604" sldId="261"/>
            <ac:spMk id="25" creationId="{53E5B1A8-3AC9-4BD1-9BBC-78CA94F2D1BA}"/>
          </ac:spMkLst>
        </pc:spChg>
        <pc:graphicFrameChg chg="add del">
          <ac:chgData name="Fröhlich Marie-Christin" userId="841a81ab-72dd-4395-afb8-b240d3da33b4" providerId="ADAL" clId="{3171E3D5-9887-49A4-A2DE-0EC5F3D73813}" dt="2021-11-22T21:57:11.768" v="314" actId="26606"/>
          <ac:graphicFrameMkLst>
            <pc:docMk/>
            <pc:sldMk cId="2963215604" sldId="261"/>
            <ac:graphicFrameMk id="14" creationId="{3FBD56A6-7331-4FFA-B618-F4FEF2623AC2}"/>
          </ac:graphicFrameMkLst>
        </pc:graphicFrameChg>
        <pc:graphicFrameChg chg="add del">
          <ac:chgData name="Fröhlich Marie-Christin" userId="841a81ab-72dd-4395-afb8-b240d3da33b4" providerId="ADAL" clId="{3171E3D5-9887-49A4-A2DE-0EC5F3D73813}" dt="2021-11-22T21:57:23.510" v="316" actId="26606"/>
          <ac:graphicFrameMkLst>
            <pc:docMk/>
            <pc:sldMk cId="2963215604" sldId="261"/>
            <ac:graphicFrameMk id="16" creationId="{91FDCA16-BA7B-4BA8-BEBC-CC519ABBFA66}"/>
          </ac:graphicFrameMkLst>
        </pc:graphicFrameChg>
        <pc:picChg chg="add mod">
          <ac:chgData name="Fröhlich Marie-Christin" userId="841a81ab-72dd-4395-afb8-b240d3da33b4" providerId="ADAL" clId="{3171E3D5-9887-49A4-A2DE-0EC5F3D73813}" dt="2021-11-22T22:00:38.593" v="325" actId="1076"/>
          <ac:picMkLst>
            <pc:docMk/>
            <pc:sldMk cId="2963215604" sldId="261"/>
            <ac:picMk id="2050" creationId="{2B955C57-C2D7-4080-B40A-E757A5ADF0BD}"/>
          </ac:picMkLst>
        </pc:picChg>
        <pc:picChg chg="add mod">
          <ac:chgData name="Fröhlich Marie-Christin" userId="841a81ab-72dd-4395-afb8-b240d3da33b4" providerId="ADAL" clId="{3171E3D5-9887-49A4-A2DE-0EC5F3D73813}" dt="2021-11-22T22:04:36.127" v="335" actId="1076"/>
          <ac:picMkLst>
            <pc:docMk/>
            <pc:sldMk cId="2963215604" sldId="261"/>
            <ac:picMk id="2052" creationId="{B77EFE52-44F7-443C-8555-FC0E043421B9}"/>
          </ac:picMkLst>
        </pc:picChg>
      </pc:sldChg>
      <pc:sldChg chg="addSp delSp modSp new mod setBg">
        <pc:chgData name="Fröhlich Marie-Christin" userId="841a81ab-72dd-4395-afb8-b240d3da33b4" providerId="ADAL" clId="{3171E3D5-9887-49A4-A2DE-0EC5F3D73813}" dt="2021-11-22T22:06:17.964" v="378" actId="1076"/>
        <pc:sldMkLst>
          <pc:docMk/>
          <pc:sldMk cId="1935964132" sldId="262"/>
        </pc:sldMkLst>
        <pc:spChg chg="mod">
          <ac:chgData name="Fröhlich Marie-Christin" userId="841a81ab-72dd-4395-afb8-b240d3da33b4" providerId="ADAL" clId="{3171E3D5-9887-49A4-A2DE-0EC5F3D73813}" dt="2021-11-22T22:06:17.964" v="378" actId="1076"/>
          <ac:spMkLst>
            <pc:docMk/>
            <pc:sldMk cId="1935964132" sldId="262"/>
            <ac:spMk id="2" creationId="{FA51B69F-B528-4664-B2E3-51E13F0B6ED5}"/>
          </ac:spMkLst>
        </pc:spChg>
        <pc:spChg chg="mod">
          <ac:chgData name="Fröhlich Marie-Christin" userId="841a81ab-72dd-4395-afb8-b240d3da33b4" providerId="ADAL" clId="{3171E3D5-9887-49A4-A2DE-0EC5F3D73813}" dt="2021-11-22T22:06:03.416" v="373" actId="26606"/>
          <ac:spMkLst>
            <pc:docMk/>
            <pc:sldMk cId="1935964132" sldId="262"/>
            <ac:spMk id="3" creationId="{B271BAFD-3AA6-4124-B80E-0D55380C3ABF}"/>
          </ac:spMkLst>
        </pc:spChg>
        <pc:spChg chg="add del">
          <ac:chgData name="Fröhlich Marie-Christin" userId="841a81ab-72dd-4395-afb8-b240d3da33b4" providerId="ADAL" clId="{3171E3D5-9887-49A4-A2DE-0EC5F3D73813}" dt="2021-11-22T22:06:03.347" v="372" actId="26606"/>
          <ac:spMkLst>
            <pc:docMk/>
            <pc:sldMk cId="1935964132" sldId="262"/>
            <ac:spMk id="8" creationId="{6F5A5072-7B47-4D32-B52A-4EBBF590B8A5}"/>
          </ac:spMkLst>
        </pc:spChg>
        <pc:spChg chg="add del">
          <ac:chgData name="Fröhlich Marie-Christin" userId="841a81ab-72dd-4395-afb8-b240d3da33b4" providerId="ADAL" clId="{3171E3D5-9887-49A4-A2DE-0EC5F3D73813}" dt="2021-11-22T22:06:03.347" v="372" actId="26606"/>
          <ac:spMkLst>
            <pc:docMk/>
            <pc:sldMk cId="1935964132" sldId="262"/>
            <ac:spMk id="10" creationId="{9715DAF0-AE1B-46C9-8A6B-DB2AA05AB91D}"/>
          </ac:spMkLst>
        </pc:spChg>
        <pc:spChg chg="add del">
          <ac:chgData name="Fröhlich Marie-Christin" userId="841a81ab-72dd-4395-afb8-b240d3da33b4" providerId="ADAL" clId="{3171E3D5-9887-49A4-A2DE-0EC5F3D73813}" dt="2021-11-22T22:06:03.347" v="372" actId="26606"/>
          <ac:spMkLst>
            <pc:docMk/>
            <pc:sldMk cId="1935964132" sldId="262"/>
            <ac:spMk id="12" creationId="{6016219D-510E-4184-9090-6D5578A87BD1}"/>
          </ac:spMkLst>
        </pc:spChg>
        <pc:spChg chg="add del">
          <ac:chgData name="Fröhlich Marie-Christin" userId="841a81ab-72dd-4395-afb8-b240d3da33b4" providerId="ADAL" clId="{3171E3D5-9887-49A4-A2DE-0EC5F3D73813}" dt="2021-11-22T22:06:03.347" v="372" actId="26606"/>
          <ac:spMkLst>
            <pc:docMk/>
            <pc:sldMk cId="1935964132" sldId="262"/>
            <ac:spMk id="14" creationId="{AFF4A713-7B75-4B21-90D7-5AB19547C728}"/>
          </ac:spMkLst>
        </pc:spChg>
        <pc:spChg chg="add del">
          <ac:chgData name="Fröhlich Marie-Christin" userId="841a81ab-72dd-4395-afb8-b240d3da33b4" providerId="ADAL" clId="{3171E3D5-9887-49A4-A2DE-0EC5F3D73813}" dt="2021-11-22T22:06:03.347" v="372" actId="26606"/>
          <ac:spMkLst>
            <pc:docMk/>
            <pc:sldMk cId="1935964132" sldId="262"/>
            <ac:spMk id="16" creationId="{DC631C0B-6DA6-4E57-8231-CE32B3434A7E}"/>
          </ac:spMkLst>
        </pc:spChg>
        <pc:spChg chg="add del">
          <ac:chgData name="Fröhlich Marie-Christin" userId="841a81ab-72dd-4395-afb8-b240d3da33b4" providerId="ADAL" clId="{3171E3D5-9887-49A4-A2DE-0EC5F3D73813}" dt="2021-11-22T22:06:03.347" v="372" actId="26606"/>
          <ac:spMkLst>
            <pc:docMk/>
            <pc:sldMk cId="1935964132" sldId="262"/>
            <ac:spMk id="18" creationId="{C29501E6-A978-4A61-9689-9085AF97A53A}"/>
          </ac:spMkLst>
        </pc:spChg>
        <pc:spChg chg="add">
          <ac:chgData name="Fröhlich Marie-Christin" userId="841a81ab-72dd-4395-afb8-b240d3da33b4" providerId="ADAL" clId="{3171E3D5-9887-49A4-A2DE-0EC5F3D73813}" dt="2021-11-22T22:06:03.416" v="373" actId="26606"/>
          <ac:spMkLst>
            <pc:docMk/>
            <pc:sldMk cId="1935964132" sldId="262"/>
            <ac:spMk id="20" creationId="{4734BADF-9461-4621-B112-2D7BABEA7DD0}"/>
          </ac:spMkLst>
        </pc:spChg>
        <pc:spChg chg="add">
          <ac:chgData name="Fröhlich Marie-Christin" userId="841a81ab-72dd-4395-afb8-b240d3da33b4" providerId="ADAL" clId="{3171E3D5-9887-49A4-A2DE-0EC5F3D73813}" dt="2021-11-22T22:06:03.416" v="373" actId="26606"/>
          <ac:spMkLst>
            <pc:docMk/>
            <pc:sldMk cId="1935964132" sldId="262"/>
            <ac:spMk id="21" creationId="{8C790BE2-4E4F-4AAF-81A2-4A6F4885EBE6}"/>
          </ac:spMkLst>
        </pc:spChg>
        <pc:spChg chg="add">
          <ac:chgData name="Fröhlich Marie-Christin" userId="841a81ab-72dd-4395-afb8-b240d3da33b4" providerId="ADAL" clId="{3171E3D5-9887-49A4-A2DE-0EC5F3D73813}" dt="2021-11-22T22:06:03.416" v="373" actId="26606"/>
          <ac:spMkLst>
            <pc:docMk/>
            <pc:sldMk cId="1935964132" sldId="262"/>
            <ac:spMk id="22" creationId="{D28B54C3-B57B-472A-B96E-1FCB67093DC2}"/>
          </ac:spMkLst>
        </pc:spChg>
        <pc:spChg chg="add">
          <ac:chgData name="Fröhlich Marie-Christin" userId="841a81ab-72dd-4395-afb8-b240d3da33b4" providerId="ADAL" clId="{3171E3D5-9887-49A4-A2DE-0EC5F3D73813}" dt="2021-11-22T22:06:03.416" v="373" actId="26606"/>
          <ac:spMkLst>
            <pc:docMk/>
            <pc:sldMk cId="1935964132" sldId="262"/>
            <ac:spMk id="23" creationId="{7DB3C429-F8DA-49B9-AF84-21996FCF78B5}"/>
          </ac:spMkLst>
        </pc:spChg>
        <pc:spChg chg="add">
          <ac:chgData name="Fröhlich Marie-Christin" userId="841a81ab-72dd-4395-afb8-b240d3da33b4" providerId="ADAL" clId="{3171E3D5-9887-49A4-A2DE-0EC5F3D73813}" dt="2021-11-22T22:06:03.416" v="373" actId="26606"/>
          <ac:spMkLst>
            <pc:docMk/>
            <pc:sldMk cId="1935964132" sldId="262"/>
            <ac:spMk id="24" creationId="{E12088DD-B1AD-40E0-8B86-1D87A2CCD9BE}"/>
          </ac:spMkLst>
        </pc:spChg>
        <pc:spChg chg="add">
          <ac:chgData name="Fröhlich Marie-Christin" userId="841a81ab-72dd-4395-afb8-b240d3da33b4" providerId="ADAL" clId="{3171E3D5-9887-49A4-A2DE-0EC5F3D73813}" dt="2021-11-22T22:06:03.416" v="373" actId="26606"/>
          <ac:spMkLst>
            <pc:docMk/>
            <pc:sldMk cId="1935964132" sldId="262"/>
            <ac:spMk id="25" creationId="{C4C9F2B0-1044-46EB-8AEB-C3BFFDE6C2CC}"/>
          </ac:spMkLst>
        </pc:spChg>
        <pc:spChg chg="add">
          <ac:chgData name="Fröhlich Marie-Christin" userId="841a81ab-72dd-4395-afb8-b240d3da33b4" providerId="ADAL" clId="{3171E3D5-9887-49A4-A2DE-0EC5F3D73813}" dt="2021-11-22T22:06:03.416" v="373" actId="26606"/>
          <ac:spMkLst>
            <pc:docMk/>
            <pc:sldMk cId="1935964132" sldId="262"/>
            <ac:spMk id="26" creationId="{0C395952-4E26-45A2-8756-2ADFD6E53C6E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7EE530-9EAB-4F86-88F6-CFE3D4B4C202}" type="doc">
      <dgm:prSet loTypeId="urn:microsoft.com/office/officeart/2005/8/layout/funnel1" loCatId="process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7FB9F48-11FB-4FA8-885F-07245962645E}">
      <dgm:prSet/>
      <dgm:spPr/>
      <dgm:t>
        <a:bodyPr/>
        <a:lstStyle/>
        <a:p>
          <a:r>
            <a:rPr lang="de-DE"/>
            <a:t>Ende November/Anfang Dezember startet die Spendenaktion</a:t>
          </a:r>
          <a:endParaRPr lang="en-US"/>
        </a:p>
      </dgm:t>
    </dgm:pt>
    <dgm:pt modelId="{B6A6E01D-D929-4C6D-9D6C-79FB979DFFB6}" type="parTrans" cxnId="{D34913C4-0F7E-4992-BD19-7BACF522B611}">
      <dgm:prSet/>
      <dgm:spPr/>
      <dgm:t>
        <a:bodyPr/>
        <a:lstStyle/>
        <a:p>
          <a:endParaRPr lang="en-US"/>
        </a:p>
      </dgm:t>
    </dgm:pt>
    <dgm:pt modelId="{F5078826-0694-4E12-9F5E-EB33D708966C}" type="sibTrans" cxnId="{D34913C4-0F7E-4992-BD19-7BACF522B611}">
      <dgm:prSet/>
      <dgm:spPr/>
      <dgm:t>
        <a:bodyPr/>
        <a:lstStyle/>
        <a:p>
          <a:endParaRPr lang="en-US"/>
        </a:p>
      </dgm:t>
    </dgm:pt>
    <dgm:pt modelId="{07CA71C6-6888-48AD-AEA3-72B297B58F8E}">
      <dgm:prSet/>
      <dgm:spPr/>
      <dgm:t>
        <a:bodyPr/>
        <a:lstStyle/>
        <a:p>
          <a:r>
            <a:rPr lang="de-DE"/>
            <a:t>Bis Weihnachten kann man eine freie Summe spenden </a:t>
          </a:r>
          <a:endParaRPr lang="en-US"/>
        </a:p>
      </dgm:t>
    </dgm:pt>
    <dgm:pt modelId="{22F06D2C-8F42-4FEB-88BF-F60C8AA114FF}" type="parTrans" cxnId="{D4F33178-7159-4DA4-8315-2FAC622FAB24}">
      <dgm:prSet/>
      <dgm:spPr/>
      <dgm:t>
        <a:bodyPr/>
        <a:lstStyle/>
        <a:p>
          <a:endParaRPr lang="en-US"/>
        </a:p>
      </dgm:t>
    </dgm:pt>
    <dgm:pt modelId="{BD50C957-26B4-4992-AC1B-DED67607A9DE}" type="sibTrans" cxnId="{D4F33178-7159-4DA4-8315-2FAC622FAB24}">
      <dgm:prSet/>
      <dgm:spPr/>
      <dgm:t>
        <a:bodyPr/>
        <a:lstStyle/>
        <a:p>
          <a:endParaRPr lang="en-US"/>
        </a:p>
      </dgm:t>
    </dgm:pt>
    <dgm:pt modelId="{052316C1-E774-4D5B-8D7E-F67C13D1823B}">
      <dgm:prSet/>
      <dgm:spPr/>
      <dgm:t>
        <a:bodyPr/>
        <a:lstStyle/>
        <a:p>
          <a:r>
            <a:rPr lang="de-DE"/>
            <a:t>Diese Spenden werden von der Jungschar gesammelt</a:t>
          </a:r>
          <a:endParaRPr lang="en-US"/>
        </a:p>
      </dgm:t>
    </dgm:pt>
    <dgm:pt modelId="{0638378B-7F00-420B-B8A0-8C0631F31EE8}" type="parTrans" cxnId="{25FC9AEC-05B5-4C4C-81E0-372940DB8542}">
      <dgm:prSet/>
      <dgm:spPr/>
      <dgm:t>
        <a:bodyPr/>
        <a:lstStyle/>
        <a:p>
          <a:endParaRPr lang="en-US"/>
        </a:p>
      </dgm:t>
    </dgm:pt>
    <dgm:pt modelId="{0390F4DA-921C-4B9D-AD95-7CB9B58D8025}" type="sibTrans" cxnId="{25FC9AEC-05B5-4C4C-81E0-372940DB8542}">
      <dgm:prSet/>
      <dgm:spPr/>
      <dgm:t>
        <a:bodyPr/>
        <a:lstStyle/>
        <a:p>
          <a:endParaRPr lang="en-US"/>
        </a:p>
      </dgm:t>
    </dgm:pt>
    <dgm:pt modelId="{7ECEFC01-67E8-4BEA-A8D7-ED0F48BF5687}">
      <dgm:prSet/>
      <dgm:spPr/>
      <dgm:t>
        <a:bodyPr/>
        <a:lstStyle/>
        <a:p>
          <a:r>
            <a:rPr lang="de-DE"/>
            <a:t>Nach Ablauf der Zeit, werden die Spenden an eine Organisation gespendet </a:t>
          </a:r>
          <a:endParaRPr lang="en-US"/>
        </a:p>
      </dgm:t>
    </dgm:pt>
    <dgm:pt modelId="{5BAABBE6-00F6-4F8D-9168-BBA65551F614}" type="parTrans" cxnId="{1C969EA0-9AA1-4485-9B46-79A1A66C7051}">
      <dgm:prSet/>
      <dgm:spPr/>
      <dgm:t>
        <a:bodyPr/>
        <a:lstStyle/>
        <a:p>
          <a:endParaRPr lang="en-US"/>
        </a:p>
      </dgm:t>
    </dgm:pt>
    <dgm:pt modelId="{DD42BDAD-9FD2-427B-86F9-7AFB6C4E2E7A}" type="sibTrans" cxnId="{1C969EA0-9AA1-4485-9B46-79A1A66C7051}">
      <dgm:prSet/>
      <dgm:spPr/>
      <dgm:t>
        <a:bodyPr/>
        <a:lstStyle/>
        <a:p>
          <a:endParaRPr lang="en-US"/>
        </a:p>
      </dgm:t>
    </dgm:pt>
    <dgm:pt modelId="{C51ABC8F-3CE8-F74B-B94C-F0E396C739DB}" type="pres">
      <dgm:prSet presAssocID="{B57EE530-9EAB-4F86-88F6-CFE3D4B4C202}" presName="Name0" presStyleCnt="0">
        <dgm:presLayoutVars>
          <dgm:chMax val="4"/>
          <dgm:resizeHandles val="exact"/>
        </dgm:presLayoutVars>
      </dgm:prSet>
      <dgm:spPr/>
    </dgm:pt>
    <dgm:pt modelId="{AB7BBC8A-6252-8241-B947-5A84F633C7B4}" type="pres">
      <dgm:prSet presAssocID="{B57EE530-9EAB-4F86-88F6-CFE3D4B4C202}" presName="ellipse" presStyleLbl="trBgShp" presStyleIdx="0" presStyleCnt="1"/>
      <dgm:spPr/>
    </dgm:pt>
    <dgm:pt modelId="{4681EA25-9085-4D4A-8B0A-510638EE37CC}" type="pres">
      <dgm:prSet presAssocID="{B57EE530-9EAB-4F86-88F6-CFE3D4B4C202}" presName="arrow1" presStyleLbl="fgShp" presStyleIdx="0" presStyleCnt="1"/>
      <dgm:spPr/>
    </dgm:pt>
    <dgm:pt modelId="{BF6CEAD8-86C8-F44D-9889-014F2D868572}" type="pres">
      <dgm:prSet presAssocID="{B57EE530-9EAB-4F86-88F6-CFE3D4B4C202}" presName="rectangle" presStyleLbl="revTx" presStyleIdx="0" presStyleCnt="1">
        <dgm:presLayoutVars>
          <dgm:bulletEnabled val="1"/>
        </dgm:presLayoutVars>
      </dgm:prSet>
      <dgm:spPr/>
    </dgm:pt>
    <dgm:pt modelId="{13B35B51-802E-9643-9C58-125E7B7D6CCA}" type="pres">
      <dgm:prSet presAssocID="{07CA71C6-6888-48AD-AEA3-72B297B58F8E}" presName="item1" presStyleLbl="node1" presStyleIdx="0" presStyleCnt="3">
        <dgm:presLayoutVars>
          <dgm:bulletEnabled val="1"/>
        </dgm:presLayoutVars>
      </dgm:prSet>
      <dgm:spPr/>
    </dgm:pt>
    <dgm:pt modelId="{A51F82FB-62FA-0343-9555-8106C7DA7298}" type="pres">
      <dgm:prSet presAssocID="{052316C1-E774-4D5B-8D7E-F67C13D1823B}" presName="item2" presStyleLbl="node1" presStyleIdx="1" presStyleCnt="3">
        <dgm:presLayoutVars>
          <dgm:bulletEnabled val="1"/>
        </dgm:presLayoutVars>
      </dgm:prSet>
      <dgm:spPr/>
    </dgm:pt>
    <dgm:pt modelId="{A9DAA4E6-22AD-954C-9060-20CADFACFAB4}" type="pres">
      <dgm:prSet presAssocID="{7ECEFC01-67E8-4BEA-A8D7-ED0F48BF5687}" presName="item3" presStyleLbl="node1" presStyleIdx="2" presStyleCnt="3">
        <dgm:presLayoutVars>
          <dgm:bulletEnabled val="1"/>
        </dgm:presLayoutVars>
      </dgm:prSet>
      <dgm:spPr/>
    </dgm:pt>
    <dgm:pt modelId="{79EFFFE2-EF15-4449-9547-8EEAA7EFB7DE}" type="pres">
      <dgm:prSet presAssocID="{B57EE530-9EAB-4F86-88F6-CFE3D4B4C202}" presName="funnel" presStyleLbl="trAlignAcc1" presStyleIdx="0" presStyleCnt="1"/>
      <dgm:spPr/>
    </dgm:pt>
  </dgm:ptLst>
  <dgm:cxnLst>
    <dgm:cxn modelId="{A25E692E-595C-184E-8A90-E6171EC5D2E0}" type="presOf" srcId="{7ECEFC01-67E8-4BEA-A8D7-ED0F48BF5687}" destId="{BF6CEAD8-86C8-F44D-9889-014F2D868572}" srcOrd="0" destOrd="0" presId="urn:microsoft.com/office/officeart/2005/8/layout/funnel1"/>
    <dgm:cxn modelId="{79EE1B48-6553-ED41-97B7-6A02F5633DFD}" type="presOf" srcId="{052316C1-E774-4D5B-8D7E-F67C13D1823B}" destId="{13B35B51-802E-9643-9C58-125E7B7D6CCA}" srcOrd="0" destOrd="0" presId="urn:microsoft.com/office/officeart/2005/8/layout/funnel1"/>
    <dgm:cxn modelId="{D4F33178-7159-4DA4-8315-2FAC622FAB24}" srcId="{B57EE530-9EAB-4F86-88F6-CFE3D4B4C202}" destId="{07CA71C6-6888-48AD-AEA3-72B297B58F8E}" srcOrd="1" destOrd="0" parTransId="{22F06D2C-8F42-4FEB-88BF-F60C8AA114FF}" sibTransId="{BD50C957-26B4-4992-AC1B-DED67607A9DE}"/>
    <dgm:cxn modelId="{AC485791-3DAE-4041-8422-352247E0BB8F}" type="presOf" srcId="{17FB9F48-11FB-4FA8-885F-07245962645E}" destId="{A9DAA4E6-22AD-954C-9060-20CADFACFAB4}" srcOrd="0" destOrd="0" presId="urn:microsoft.com/office/officeart/2005/8/layout/funnel1"/>
    <dgm:cxn modelId="{1C969EA0-9AA1-4485-9B46-79A1A66C7051}" srcId="{B57EE530-9EAB-4F86-88F6-CFE3D4B4C202}" destId="{7ECEFC01-67E8-4BEA-A8D7-ED0F48BF5687}" srcOrd="3" destOrd="0" parTransId="{5BAABBE6-00F6-4F8D-9168-BBA65551F614}" sibTransId="{DD42BDAD-9FD2-427B-86F9-7AFB6C4E2E7A}"/>
    <dgm:cxn modelId="{C506FFA8-9A72-D042-9F03-815A6AD6E938}" type="presOf" srcId="{B57EE530-9EAB-4F86-88F6-CFE3D4B4C202}" destId="{C51ABC8F-3CE8-F74B-B94C-F0E396C739DB}" srcOrd="0" destOrd="0" presId="urn:microsoft.com/office/officeart/2005/8/layout/funnel1"/>
    <dgm:cxn modelId="{75F22EBB-23D4-BD45-97BB-6011125466F7}" type="presOf" srcId="{07CA71C6-6888-48AD-AEA3-72B297B58F8E}" destId="{A51F82FB-62FA-0343-9555-8106C7DA7298}" srcOrd="0" destOrd="0" presId="urn:microsoft.com/office/officeart/2005/8/layout/funnel1"/>
    <dgm:cxn modelId="{D34913C4-0F7E-4992-BD19-7BACF522B611}" srcId="{B57EE530-9EAB-4F86-88F6-CFE3D4B4C202}" destId="{17FB9F48-11FB-4FA8-885F-07245962645E}" srcOrd="0" destOrd="0" parTransId="{B6A6E01D-D929-4C6D-9D6C-79FB979DFFB6}" sibTransId="{F5078826-0694-4E12-9F5E-EB33D708966C}"/>
    <dgm:cxn modelId="{25FC9AEC-05B5-4C4C-81E0-372940DB8542}" srcId="{B57EE530-9EAB-4F86-88F6-CFE3D4B4C202}" destId="{052316C1-E774-4D5B-8D7E-F67C13D1823B}" srcOrd="2" destOrd="0" parTransId="{0638378B-7F00-420B-B8A0-8C0631F31EE8}" sibTransId="{0390F4DA-921C-4B9D-AD95-7CB9B58D8025}"/>
    <dgm:cxn modelId="{7EA3F93C-3F23-5142-AF75-E654B79D7A85}" type="presParOf" srcId="{C51ABC8F-3CE8-F74B-B94C-F0E396C739DB}" destId="{AB7BBC8A-6252-8241-B947-5A84F633C7B4}" srcOrd="0" destOrd="0" presId="urn:microsoft.com/office/officeart/2005/8/layout/funnel1"/>
    <dgm:cxn modelId="{D27A7638-640E-F540-B3FE-4FE4FB3D39F7}" type="presParOf" srcId="{C51ABC8F-3CE8-F74B-B94C-F0E396C739DB}" destId="{4681EA25-9085-4D4A-8B0A-510638EE37CC}" srcOrd="1" destOrd="0" presId="urn:microsoft.com/office/officeart/2005/8/layout/funnel1"/>
    <dgm:cxn modelId="{46492AA0-81E8-E348-9886-706DFD47B069}" type="presParOf" srcId="{C51ABC8F-3CE8-F74B-B94C-F0E396C739DB}" destId="{BF6CEAD8-86C8-F44D-9889-014F2D868572}" srcOrd="2" destOrd="0" presId="urn:microsoft.com/office/officeart/2005/8/layout/funnel1"/>
    <dgm:cxn modelId="{F15A45B5-F7FD-6448-96F6-9148952EE86C}" type="presParOf" srcId="{C51ABC8F-3CE8-F74B-B94C-F0E396C739DB}" destId="{13B35B51-802E-9643-9C58-125E7B7D6CCA}" srcOrd="3" destOrd="0" presId="urn:microsoft.com/office/officeart/2005/8/layout/funnel1"/>
    <dgm:cxn modelId="{097B7265-6FBE-A34F-AF64-EEB8F2129BEC}" type="presParOf" srcId="{C51ABC8F-3CE8-F74B-B94C-F0E396C739DB}" destId="{A51F82FB-62FA-0343-9555-8106C7DA7298}" srcOrd="4" destOrd="0" presId="urn:microsoft.com/office/officeart/2005/8/layout/funnel1"/>
    <dgm:cxn modelId="{D25F4A06-52D4-4241-B0C3-DF6DEFDFC3BA}" type="presParOf" srcId="{C51ABC8F-3CE8-F74B-B94C-F0E396C739DB}" destId="{A9DAA4E6-22AD-954C-9060-20CADFACFAB4}" srcOrd="5" destOrd="0" presId="urn:microsoft.com/office/officeart/2005/8/layout/funnel1"/>
    <dgm:cxn modelId="{863D6E70-4379-924F-B421-7781C5FAA567}" type="presParOf" srcId="{C51ABC8F-3CE8-F74B-B94C-F0E396C739DB}" destId="{79EFFFE2-EF15-4449-9547-8EEAA7EFB7DE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77B56B-2DD1-4366-908C-2C49C02097C1}" type="doc">
      <dgm:prSet loTypeId="urn:microsoft.com/office/officeart/2005/8/layout/bProcess2" loCatId="process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de-AT"/>
        </a:p>
      </dgm:t>
    </dgm:pt>
    <dgm:pt modelId="{FD26737A-0FAD-4351-AA07-744C52E2C948}">
      <dgm:prSet phldrT="[Text]"/>
      <dgm:spPr/>
      <dgm:t>
        <a:bodyPr/>
        <a:lstStyle/>
        <a:p>
          <a:r>
            <a:rPr lang="de-DE" dirty="0"/>
            <a:t> deswegen wird die Hilfsorganisation eingeschaltet </a:t>
          </a:r>
          <a:endParaRPr lang="de-AT" dirty="0"/>
        </a:p>
      </dgm:t>
    </dgm:pt>
    <dgm:pt modelId="{DB2A9B3A-09C5-472A-ABE0-4964A3B86F77}" type="parTrans" cxnId="{7EDEAD47-14E5-4AB9-AA5A-D621F5F02E4F}">
      <dgm:prSet/>
      <dgm:spPr/>
      <dgm:t>
        <a:bodyPr/>
        <a:lstStyle/>
        <a:p>
          <a:endParaRPr lang="de-AT"/>
        </a:p>
      </dgm:t>
    </dgm:pt>
    <dgm:pt modelId="{72B193DB-7D57-4A73-98FD-3535E6A88DE4}" type="sibTrans" cxnId="{7EDEAD47-14E5-4AB9-AA5A-D621F5F02E4F}">
      <dgm:prSet/>
      <dgm:spPr/>
      <dgm:t>
        <a:bodyPr/>
        <a:lstStyle/>
        <a:p>
          <a:endParaRPr lang="de-AT"/>
        </a:p>
      </dgm:t>
    </dgm:pt>
    <dgm:pt modelId="{86F98AE4-F4F9-4B62-BAAC-DB5B728E5ABA}">
      <dgm:prSet phldrT="[Text]"/>
      <dgm:spPr/>
      <dgm:t>
        <a:bodyPr/>
        <a:lstStyle/>
        <a:p>
          <a:pPr>
            <a:buNone/>
          </a:pPr>
          <a:r>
            <a:rPr lang="de-DE" dirty="0"/>
            <a:t> Sie zeigen dann den Eltern, wie es ihnen wieder gut geht und wie sie   vermeiden können diese Dinge zu tun</a:t>
          </a:r>
          <a:endParaRPr lang="de-AT" dirty="0"/>
        </a:p>
      </dgm:t>
    </dgm:pt>
    <dgm:pt modelId="{6C139F53-F329-412E-B082-B8036FEE0B14}" type="parTrans" cxnId="{0D92A4E6-0483-486C-B063-FD69DD676528}">
      <dgm:prSet/>
      <dgm:spPr/>
      <dgm:t>
        <a:bodyPr/>
        <a:lstStyle/>
        <a:p>
          <a:endParaRPr lang="de-AT"/>
        </a:p>
      </dgm:t>
    </dgm:pt>
    <dgm:pt modelId="{4708D36C-40AC-4C91-AA48-43CC681D83D2}" type="sibTrans" cxnId="{0D92A4E6-0483-486C-B063-FD69DD676528}">
      <dgm:prSet/>
      <dgm:spPr/>
      <dgm:t>
        <a:bodyPr/>
        <a:lstStyle/>
        <a:p>
          <a:endParaRPr lang="de-AT"/>
        </a:p>
      </dgm:t>
    </dgm:pt>
    <dgm:pt modelId="{D6EACF81-C2E6-4A05-9174-023B7089F5D0}">
      <dgm:prSet phldrT="[Text]"/>
      <dgm:spPr/>
      <dgm:t>
        <a:bodyPr/>
        <a:lstStyle/>
        <a:p>
          <a:r>
            <a:rPr lang="de-DE" dirty="0"/>
            <a:t>Diese Kurse müssen aber auch irgendwie finanziert werden</a:t>
          </a:r>
          <a:endParaRPr lang="de-AT" dirty="0"/>
        </a:p>
      </dgm:t>
    </dgm:pt>
    <dgm:pt modelId="{45709A58-7BEE-4EC0-93A1-8E26FD772D32}" type="parTrans" cxnId="{DD6AB215-85D4-42D1-992D-88F8B8583266}">
      <dgm:prSet/>
      <dgm:spPr/>
      <dgm:t>
        <a:bodyPr/>
        <a:lstStyle/>
        <a:p>
          <a:endParaRPr lang="de-AT"/>
        </a:p>
      </dgm:t>
    </dgm:pt>
    <dgm:pt modelId="{E4828473-106F-46E6-B21D-89BD44A93B31}" type="sibTrans" cxnId="{DD6AB215-85D4-42D1-992D-88F8B8583266}">
      <dgm:prSet/>
      <dgm:spPr/>
      <dgm:t>
        <a:bodyPr/>
        <a:lstStyle/>
        <a:p>
          <a:endParaRPr lang="de-AT"/>
        </a:p>
      </dgm:t>
    </dgm:pt>
    <dgm:pt modelId="{3856DABA-1513-4236-9163-E6DC612002DD}">
      <dgm:prSet/>
      <dgm:spPr/>
      <dgm:t>
        <a:bodyPr/>
        <a:lstStyle/>
        <a:p>
          <a:r>
            <a:rPr lang="de-AT" dirty="0"/>
            <a:t>Das ist alles möglich durch unsere Spenden</a:t>
          </a:r>
        </a:p>
      </dgm:t>
    </dgm:pt>
    <dgm:pt modelId="{19048865-1A0D-4B7C-B07C-90BAB01D6F41}" type="parTrans" cxnId="{B389E8BE-838C-4673-867A-08B18188782B}">
      <dgm:prSet/>
      <dgm:spPr/>
      <dgm:t>
        <a:bodyPr/>
        <a:lstStyle/>
        <a:p>
          <a:endParaRPr lang="de-AT"/>
        </a:p>
      </dgm:t>
    </dgm:pt>
    <dgm:pt modelId="{98B9DA87-F4FF-4402-ACA0-5012153677B6}" type="sibTrans" cxnId="{B389E8BE-838C-4673-867A-08B18188782B}">
      <dgm:prSet/>
      <dgm:spPr/>
      <dgm:t>
        <a:bodyPr/>
        <a:lstStyle/>
        <a:p>
          <a:endParaRPr lang="de-AT"/>
        </a:p>
      </dgm:t>
    </dgm:pt>
    <dgm:pt modelId="{279382F2-A759-4142-994C-D5BD1EE14209}" type="pres">
      <dgm:prSet presAssocID="{8577B56B-2DD1-4366-908C-2C49C02097C1}" presName="diagram" presStyleCnt="0">
        <dgm:presLayoutVars>
          <dgm:dir/>
          <dgm:resizeHandles/>
        </dgm:presLayoutVars>
      </dgm:prSet>
      <dgm:spPr/>
    </dgm:pt>
    <dgm:pt modelId="{EF78A778-1286-4724-AD04-B087F2CFB844}" type="pres">
      <dgm:prSet presAssocID="{FD26737A-0FAD-4351-AA07-744C52E2C948}" presName="firstNode" presStyleLbl="node1" presStyleIdx="0" presStyleCnt="4">
        <dgm:presLayoutVars>
          <dgm:bulletEnabled val="1"/>
        </dgm:presLayoutVars>
      </dgm:prSet>
      <dgm:spPr/>
    </dgm:pt>
    <dgm:pt modelId="{A778A7C2-4548-4D68-A592-D261BD946181}" type="pres">
      <dgm:prSet presAssocID="{72B193DB-7D57-4A73-98FD-3535E6A88DE4}" presName="sibTrans" presStyleLbl="sibTrans2D1" presStyleIdx="0" presStyleCnt="3"/>
      <dgm:spPr/>
    </dgm:pt>
    <dgm:pt modelId="{D9E3DEF4-7BED-4EAD-B529-A9FF4CA3ECC2}" type="pres">
      <dgm:prSet presAssocID="{86F98AE4-F4F9-4B62-BAAC-DB5B728E5ABA}" presName="middleNode" presStyleCnt="0"/>
      <dgm:spPr/>
    </dgm:pt>
    <dgm:pt modelId="{94B0CF1D-71E6-4964-AEF6-852B738C7A1F}" type="pres">
      <dgm:prSet presAssocID="{86F98AE4-F4F9-4B62-BAAC-DB5B728E5ABA}" presName="padding" presStyleLbl="node1" presStyleIdx="0" presStyleCnt="4"/>
      <dgm:spPr/>
    </dgm:pt>
    <dgm:pt modelId="{C7FCA6F3-B69C-4A94-BC84-40F4313CE445}" type="pres">
      <dgm:prSet presAssocID="{86F98AE4-F4F9-4B62-BAAC-DB5B728E5ABA}" presName="shape" presStyleLbl="node1" presStyleIdx="1" presStyleCnt="4" custScaleX="153219" custScaleY="143300">
        <dgm:presLayoutVars>
          <dgm:bulletEnabled val="1"/>
        </dgm:presLayoutVars>
      </dgm:prSet>
      <dgm:spPr/>
    </dgm:pt>
    <dgm:pt modelId="{4DCFA3E6-231C-4535-8C93-6832943AF4DF}" type="pres">
      <dgm:prSet presAssocID="{4708D36C-40AC-4C91-AA48-43CC681D83D2}" presName="sibTrans" presStyleLbl="sibTrans2D1" presStyleIdx="1" presStyleCnt="3"/>
      <dgm:spPr/>
    </dgm:pt>
    <dgm:pt modelId="{B8A7F1B4-4EEA-4F51-95B0-70677F2E80A4}" type="pres">
      <dgm:prSet presAssocID="{D6EACF81-C2E6-4A05-9174-023B7089F5D0}" presName="middleNode" presStyleCnt="0"/>
      <dgm:spPr/>
    </dgm:pt>
    <dgm:pt modelId="{C4A34D7A-2D17-44F2-AD21-D937B20C7C17}" type="pres">
      <dgm:prSet presAssocID="{D6EACF81-C2E6-4A05-9174-023B7089F5D0}" presName="padding" presStyleLbl="node1" presStyleIdx="1" presStyleCnt="4"/>
      <dgm:spPr/>
    </dgm:pt>
    <dgm:pt modelId="{2C52DC3A-028E-43B5-B348-36D4425E6621}" type="pres">
      <dgm:prSet presAssocID="{D6EACF81-C2E6-4A05-9174-023B7089F5D0}" presName="shape" presStyleLbl="node1" presStyleIdx="2" presStyleCnt="4" custScaleX="143083" custScaleY="136890">
        <dgm:presLayoutVars>
          <dgm:bulletEnabled val="1"/>
        </dgm:presLayoutVars>
      </dgm:prSet>
      <dgm:spPr/>
    </dgm:pt>
    <dgm:pt modelId="{C04867A1-618C-417A-87AC-9BE81D872D17}" type="pres">
      <dgm:prSet presAssocID="{E4828473-106F-46E6-B21D-89BD44A93B31}" presName="sibTrans" presStyleLbl="sibTrans2D1" presStyleIdx="2" presStyleCnt="3"/>
      <dgm:spPr/>
    </dgm:pt>
    <dgm:pt modelId="{94D8A236-0FA3-4418-958A-08531BA7320A}" type="pres">
      <dgm:prSet presAssocID="{3856DABA-1513-4236-9163-E6DC612002DD}" presName="lastNode" presStyleLbl="node1" presStyleIdx="3" presStyleCnt="4">
        <dgm:presLayoutVars>
          <dgm:bulletEnabled val="1"/>
        </dgm:presLayoutVars>
      </dgm:prSet>
      <dgm:spPr/>
    </dgm:pt>
  </dgm:ptLst>
  <dgm:cxnLst>
    <dgm:cxn modelId="{A4D4C314-16E8-4676-9508-C9FEB9A9A2A1}" type="presOf" srcId="{D6EACF81-C2E6-4A05-9174-023B7089F5D0}" destId="{2C52DC3A-028E-43B5-B348-36D4425E6621}" srcOrd="0" destOrd="0" presId="urn:microsoft.com/office/officeart/2005/8/layout/bProcess2"/>
    <dgm:cxn modelId="{DD6AB215-85D4-42D1-992D-88F8B8583266}" srcId="{8577B56B-2DD1-4366-908C-2C49C02097C1}" destId="{D6EACF81-C2E6-4A05-9174-023B7089F5D0}" srcOrd="2" destOrd="0" parTransId="{45709A58-7BEE-4EC0-93A1-8E26FD772D32}" sibTransId="{E4828473-106F-46E6-B21D-89BD44A93B31}"/>
    <dgm:cxn modelId="{3A197B31-BC76-4775-86D6-FCE324071466}" type="presOf" srcId="{3856DABA-1513-4236-9163-E6DC612002DD}" destId="{94D8A236-0FA3-4418-958A-08531BA7320A}" srcOrd="0" destOrd="0" presId="urn:microsoft.com/office/officeart/2005/8/layout/bProcess2"/>
    <dgm:cxn modelId="{7EDEAD47-14E5-4AB9-AA5A-D621F5F02E4F}" srcId="{8577B56B-2DD1-4366-908C-2C49C02097C1}" destId="{FD26737A-0FAD-4351-AA07-744C52E2C948}" srcOrd="0" destOrd="0" parTransId="{DB2A9B3A-09C5-472A-ABE0-4964A3B86F77}" sibTransId="{72B193DB-7D57-4A73-98FD-3535E6A88DE4}"/>
    <dgm:cxn modelId="{F9C9E972-522B-4480-BCBC-FDC50A0DC112}" type="presOf" srcId="{72B193DB-7D57-4A73-98FD-3535E6A88DE4}" destId="{A778A7C2-4548-4D68-A592-D261BD946181}" srcOrd="0" destOrd="0" presId="urn:microsoft.com/office/officeart/2005/8/layout/bProcess2"/>
    <dgm:cxn modelId="{27531974-24A8-4827-A07D-44896F02DEAA}" type="presOf" srcId="{4708D36C-40AC-4C91-AA48-43CC681D83D2}" destId="{4DCFA3E6-231C-4535-8C93-6832943AF4DF}" srcOrd="0" destOrd="0" presId="urn:microsoft.com/office/officeart/2005/8/layout/bProcess2"/>
    <dgm:cxn modelId="{A7E0159E-A8CE-4257-9320-352C67BC04F1}" type="presOf" srcId="{E4828473-106F-46E6-B21D-89BD44A93B31}" destId="{C04867A1-618C-417A-87AC-9BE81D872D17}" srcOrd="0" destOrd="0" presId="urn:microsoft.com/office/officeart/2005/8/layout/bProcess2"/>
    <dgm:cxn modelId="{DD464CB1-2300-47D3-8FCB-FF2E5BCDEA24}" type="presOf" srcId="{FD26737A-0FAD-4351-AA07-744C52E2C948}" destId="{EF78A778-1286-4724-AD04-B087F2CFB844}" srcOrd="0" destOrd="0" presId="urn:microsoft.com/office/officeart/2005/8/layout/bProcess2"/>
    <dgm:cxn modelId="{B389E8BE-838C-4673-867A-08B18188782B}" srcId="{8577B56B-2DD1-4366-908C-2C49C02097C1}" destId="{3856DABA-1513-4236-9163-E6DC612002DD}" srcOrd="3" destOrd="0" parTransId="{19048865-1A0D-4B7C-B07C-90BAB01D6F41}" sibTransId="{98B9DA87-F4FF-4402-ACA0-5012153677B6}"/>
    <dgm:cxn modelId="{336FEFBE-E4C9-4938-A4AE-71E408FEB5DE}" type="presOf" srcId="{86F98AE4-F4F9-4B62-BAAC-DB5B728E5ABA}" destId="{C7FCA6F3-B69C-4A94-BC84-40F4313CE445}" srcOrd="0" destOrd="0" presId="urn:microsoft.com/office/officeart/2005/8/layout/bProcess2"/>
    <dgm:cxn modelId="{0D92A4E6-0483-486C-B063-FD69DD676528}" srcId="{8577B56B-2DD1-4366-908C-2C49C02097C1}" destId="{86F98AE4-F4F9-4B62-BAAC-DB5B728E5ABA}" srcOrd="1" destOrd="0" parTransId="{6C139F53-F329-412E-B082-B8036FEE0B14}" sibTransId="{4708D36C-40AC-4C91-AA48-43CC681D83D2}"/>
    <dgm:cxn modelId="{1E097EFC-2AE8-4363-8BDB-43CDF569AD24}" type="presOf" srcId="{8577B56B-2DD1-4366-908C-2C49C02097C1}" destId="{279382F2-A759-4142-994C-D5BD1EE14209}" srcOrd="0" destOrd="0" presId="urn:microsoft.com/office/officeart/2005/8/layout/bProcess2"/>
    <dgm:cxn modelId="{1C6AEF1D-50BD-427E-B828-D4946F3C3EAB}" type="presParOf" srcId="{279382F2-A759-4142-994C-D5BD1EE14209}" destId="{EF78A778-1286-4724-AD04-B087F2CFB844}" srcOrd="0" destOrd="0" presId="urn:microsoft.com/office/officeart/2005/8/layout/bProcess2"/>
    <dgm:cxn modelId="{F02A116B-864B-48EC-B493-AA9809FF1DF1}" type="presParOf" srcId="{279382F2-A759-4142-994C-D5BD1EE14209}" destId="{A778A7C2-4548-4D68-A592-D261BD946181}" srcOrd="1" destOrd="0" presId="urn:microsoft.com/office/officeart/2005/8/layout/bProcess2"/>
    <dgm:cxn modelId="{B892B0BC-09BB-496B-A329-AB57B06A85F7}" type="presParOf" srcId="{279382F2-A759-4142-994C-D5BD1EE14209}" destId="{D9E3DEF4-7BED-4EAD-B529-A9FF4CA3ECC2}" srcOrd="2" destOrd="0" presId="urn:microsoft.com/office/officeart/2005/8/layout/bProcess2"/>
    <dgm:cxn modelId="{61EA6637-78DC-4D55-A753-09ACCCE92F9A}" type="presParOf" srcId="{D9E3DEF4-7BED-4EAD-B529-A9FF4CA3ECC2}" destId="{94B0CF1D-71E6-4964-AEF6-852B738C7A1F}" srcOrd="0" destOrd="0" presId="urn:microsoft.com/office/officeart/2005/8/layout/bProcess2"/>
    <dgm:cxn modelId="{90F2D34D-BE68-45CE-8620-B5FDA538F56A}" type="presParOf" srcId="{D9E3DEF4-7BED-4EAD-B529-A9FF4CA3ECC2}" destId="{C7FCA6F3-B69C-4A94-BC84-40F4313CE445}" srcOrd="1" destOrd="0" presId="urn:microsoft.com/office/officeart/2005/8/layout/bProcess2"/>
    <dgm:cxn modelId="{6376C000-37E7-44BD-BA58-7638E75D1B0C}" type="presParOf" srcId="{279382F2-A759-4142-994C-D5BD1EE14209}" destId="{4DCFA3E6-231C-4535-8C93-6832943AF4DF}" srcOrd="3" destOrd="0" presId="urn:microsoft.com/office/officeart/2005/8/layout/bProcess2"/>
    <dgm:cxn modelId="{BEC6DE9B-BBF6-4A2A-89A6-2FCB1D85D939}" type="presParOf" srcId="{279382F2-A759-4142-994C-D5BD1EE14209}" destId="{B8A7F1B4-4EEA-4F51-95B0-70677F2E80A4}" srcOrd="4" destOrd="0" presId="urn:microsoft.com/office/officeart/2005/8/layout/bProcess2"/>
    <dgm:cxn modelId="{E5DBFB67-97E6-4916-80F9-AE9FA9F7D437}" type="presParOf" srcId="{B8A7F1B4-4EEA-4F51-95B0-70677F2E80A4}" destId="{C4A34D7A-2D17-44F2-AD21-D937B20C7C17}" srcOrd="0" destOrd="0" presId="urn:microsoft.com/office/officeart/2005/8/layout/bProcess2"/>
    <dgm:cxn modelId="{8B463DC5-EA60-43F1-94E8-5520F5CB24C2}" type="presParOf" srcId="{B8A7F1B4-4EEA-4F51-95B0-70677F2E80A4}" destId="{2C52DC3A-028E-43B5-B348-36D4425E6621}" srcOrd="1" destOrd="0" presId="urn:microsoft.com/office/officeart/2005/8/layout/bProcess2"/>
    <dgm:cxn modelId="{FACC3038-6701-4D27-80CC-DB7FA20612C9}" type="presParOf" srcId="{279382F2-A759-4142-994C-D5BD1EE14209}" destId="{C04867A1-618C-417A-87AC-9BE81D872D17}" srcOrd="5" destOrd="0" presId="urn:microsoft.com/office/officeart/2005/8/layout/bProcess2"/>
    <dgm:cxn modelId="{67B84A1E-1E5A-4E8A-9D27-66758E59FC95}" type="presParOf" srcId="{279382F2-A759-4142-994C-D5BD1EE14209}" destId="{94D8A236-0FA3-4418-958A-08531BA7320A}" srcOrd="6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7BBC8A-6252-8241-B947-5A84F633C7B4}">
      <dsp:nvSpPr>
        <dsp:cNvPr id="0" name=""/>
        <dsp:cNvSpPr/>
      </dsp:nvSpPr>
      <dsp:spPr>
        <a:xfrm>
          <a:off x="1122762" y="872434"/>
          <a:ext cx="4103014" cy="1424922"/>
        </a:xfrm>
        <a:prstGeom prst="ellipse">
          <a:avLst/>
        </a:prstGeom>
        <a:solidFill>
          <a:schemeClr val="accent5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81EA25-9085-4D4A-8B0A-510638EE37CC}">
      <dsp:nvSpPr>
        <dsp:cNvPr id="0" name=""/>
        <dsp:cNvSpPr/>
      </dsp:nvSpPr>
      <dsp:spPr>
        <a:xfrm>
          <a:off x="2783052" y="4361587"/>
          <a:ext cx="795157" cy="508901"/>
        </a:xfrm>
        <a:prstGeom prst="downArrow">
          <a:avLst/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BF6CEAD8-86C8-F44D-9889-014F2D868572}">
      <dsp:nvSpPr>
        <dsp:cNvPr id="0" name=""/>
        <dsp:cNvSpPr/>
      </dsp:nvSpPr>
      <dsp:spPr>
        <a:xfrm>
          <a:off x="1272252" y="4768708"/>
          <a:ext cx="3816757" cy="954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/>
            <a:t>Nach Ablauf der Zeit, werden die Spenden an eine Organisation gespendet </a:t>
          </a:r>
          <a:endParaRPr lang="en-US" sz="1700" kern="1200"/>
        </a:p>
      </dsp:txBody>
      <dsp:txXfrm>
        <a:off x="1272252" y="4768708"/>
        <a:ext cx="3816757" cy="954189"/>
      </dsp:txXfrm>
    </dsp:sp>
    <dsp:sp modelId="{13B35B51-802E-9643-9C58-125E7B7D6CCA}">
      <dsp:nvSpPr>
        <dsp:cNvPr id="0" name=""/>
        <dsp:cNvSpPr/>
      </dsp:nvSpPr>
      <dsp:spPr>
        <a:xfrm>
          <a:off x="2614479" y="2407407"/>
          <a:ext cx="1431284" cy="1431284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000" kern="1200"/>
            <a:t>Diese Spenden werden von der Jungschar gesammelt</a:t>
          </a:r>
          <a:endParaRPr lang="en-US" sz="1000" kern="1200"/>
        </a:p>
      </dsp:txBody>
      <dsp:txXfrm>
        <a:off x="2824086" y="2617014"/>
        <a:ext cx="1012070" cy="1012070"/>
      </dsp:txXfrm>
    </dsp:sp>
    <dsp:sp modelId="{A51F82FB-62FA-0343-9555-8106C7DA7298}">
      <dsp:nvSpPr>
        <dsp:cNvPr id="0" name=""/>
        <dsp:cNvSpPr/>
      </dsp:nvSpPr>
      <dsp:spPr>
        <a:xfrm>
          <a:off x="1590315" y="1333626"/>
          <a:ext cx="1431284" cy="1431284"/>
        </a:xfrm>
        <a:prstGeom prst="ellipse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000" kern="1200"/>
            <a:t>Bis Weihnachten kann man eine freie Summe spenden </a:t>
          </a:r>
          <a:endParaRPr lang="en-US" sz="1000" kern="1200"/>
        </a:p>
      </dsp:txBody>
      <dsp:txXfrm>
        <a:off x="1799922" y="1543233"/>
        <a:ext cx="1012070" cy="1012070"/>
      </dsp:txXfrm>
    </dsp:sp>
    <dsp:sp modelId="{A9DAA4E6-22AD-954C-9060-20CADFACFAB4}">
      <dsp:nvSpPr>
        <dsp:cNvPr id="0" name=""/>
        <dsp:cNvSpPr/>
      </dsp:nvSpPr>
      <dsp:spPr>
        <a:xfrm>
          <a:off x="3053406" y="987573"/>
          <a:ext cx="1431284" cy="1431284"/>
        </a:xfrm>
        <a:prstGeom prst="ellipse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000" kern="1200"/>
            <a:t>Ende November/Anfang Dezember startet die Spendenaktion</a:t>
          </a:r>
          <a:endParaRPr lang="en-US" sz="1000" kern="1200"/>
        </a:p>
      </dsp:txBody>
      <dsp:txXfrm>
        <a:off x="3263013" y="1197180"/>
        <a:ext cx="1012070" cy="1012070"/>
      </dsp:txXfrm>
    </dsp:sp>
    <dsp:sp modelId="{79EFFFE2-EF15-4449-9547-8EEAA7EFB7DE}">
      <dsp:nvSpPr>
        <dsp:cNvPr id="0" name=""/>
        <dsp:cNvSpPr/>
      </dsp:nvSpPr>
      <dsp:spPr>
        <a:xfrm>
          <a:off x="954189" y="697500"/>
          <a:ext cx="4452884" cy="3562307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78A778-1286-4724-AD04-B087F2CFB844}">
      <dsp:nvSpPr>
        <dsp:cNvPr id="0" name=""/>
        <dsp:cNvSpPr/>
      </dsp:nvSpPr>
      <dsp:spPr>
        <a:xfrm>
          <a:off x="1268288" y="2446"/>
          <a:ext cx="1849551" cy="1849551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 deswegen wird die Hilfsorganisation eingeschaltet </a:t>
          </a:r>
          <a:endParaRPr lang="de-AT" sz="1400" kern="1200" dirty="0"/>
        </a:p>
      </dsp:txBody>
      <dsp:txXfrm>
        <a:off x="1539148" y="273306"/>
        <a:ext cx="1307831" cy="1307831"/>
      </dsp:txXfrm>
    </dsp:sp>
    <dsp:sp modelId="{A778A7C2-4548-4D68-A592-D261BD946181}">
      <dsp:nvSpPr>
        <dsp:cNvPr id="0" name=""/>
        <dsp:cNvSpPr/>
      </dsp:nvSpPr>
      <dsp:spPr>
        <a:xfrm rot="10800000">
          <a:off x="1869392" y="2024049"/>
          <a:ext cx="647342" cy="364750"/>
        </a:xfrm>
        <a:prstGeom prst="triangl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7FCA6F3-B69C-4A94-BC84-40F4313CE445}">
      <dsp:nvSpPr>
        <dsp:cNvPr id="0" name=""/>
        <dsp:cNvSpPr/>
      </dsp:nvSpPr>
      <dsp:spPr>
        <a:xfrm>
          <a:off x="1247970" y="2540205"/>
          <a:ext cx="1890187" cy="1767821"/>
        </a:xfrm>
        <a:prstGeom prst="ellipse">
          <a:avLst/>
        </a:prstGeom>
        <a:gradFill rotWithShape="0">
          <a:gsLst>
            <a:gs pos="0">
              <a:schemeClr val="accent5">
                <a:hueOff val="-2252848"/>
                <a:satOff val="-5806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252848"/>
                <a:satOff val="-5806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252848"/>
                <a:satOff val="-5806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 dirty="0"/>
            <a:t> Sie zeigen dann den Eltern, wie es ihnen wieder gut geht und wie sie   vermeiden können diese Dinge zu tun</a:t>
          </a:r>
          <a:endParaRPr lang="de-AT" sz="1300" kern="1200" dirty="0"/>
        </a:p>
      </dsp:txBody>
      <dsp:txXfrm>
        <a:off x="1524781" y="2799096"/>
        <a:ext cx="1336565" cy="1250039"/>
      </dsp:txXfrm>
    </dsp:sp>
    <dsp:sp modelId="{4DCFA3E6-231C-4535-8C93-6832943AF4DF}">
      <dsp:nvSpPr>
        <dsp:cNvPr id="0" name=""/>
        <dsp:cNvSpPr/>
      </dsp:nvSpPr>
      <dsp:spPr>
        <a:xfrm rot="5400000">
          <a:off x="3308298" y="3241740"/>
          <a:ext cx="647342" cy="364750"/>
        </a:xfrm>
        <a:prstGeom prst="triangle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C52DC3A-028E-43B5-B348-36D4425E6621}">
      <dsp:nvSpPr>
        <dsp:cNvPr id="0" name=""/>
        <dsp:cNvSpPr/>
      </dsp:nvSpPr>
      <dsp:spPr>
        <a:xfrm>
          <a:off x="4105136" y="2579743"/>
          <a:ext cx="1765144" cy="1688744"/>
        </a:xfrm>
        <a:prstGeom prst="ellipse">
          <a:avLst/>
        </a:prstGeom>
        <a:gradFill rotWithShape="0">
          <a:gsLst>
            <a:gs pos="0">
              <a:schemeClr val="accent5">
                <a:hueOff val="-4505695"/>
                <a:satOff val="-11613"/>
                <a:lumOff val="-784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505695"/>
                <a:satOff val="-11613"/>
                <a:lumOff val="-784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505695"/>
                <a:satOff val="-11613"/>
                <a:lumOff val="-784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 dirty="0"/>
            <a:t>Diese Kurse müssen aber auch irgendwie finanziert werden</a:t>
          </a:r>
          <a:endParaRPr lang="de-AT" sz="1300" kern="1200" dirty="0"/>
        </a:p>
      </dsp:txBody>
      <dsp:txXfrm>
        <a:off x="4363635" y="2827054"/>
        <a:ext cx="1248146" cy="1194122"/>
      </dsp:txXfrm>
    </dsp:sp>
    <dsp:sp modelId="{C04867A1-618C-417A-87AC-9BE81D872D17}">
      <dsp:nvSpPr>
        <dsp:cNvPr id="0" name=""/>
        <dsp:cNvSpPr/>
      </dsp:nvSpPr>
      <dsp:spPr>
        <a:xfrm>
          <a:off x="4664037" y="2023172"/>
          <a:ext cx="647342" cy="364750"/>
        </a:xfrm>
        <a:prstGeom prst="triangle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4D8A236-0FA3-4418-958A-08531BA7320A}">
      <dsp:nvSpPr>
        <dsp:cNvPr id="0" name=""/>
        <dsp:cNvSpPr/>
      </dsp:nvSpPr>
      <dsp:spPr>
        <a:xfrm>
          <a:off x="4062933" y="2446"/>
          <a:ext cx="1849551" cy="1849551"/>
        </a:xfrm>
        <a:prstGeom prst="ellipse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400" kern="1200" dirty="0"/>
            <a:t>Das ist alles möglich durch unsere Spenden</a:t>
          </a:r>
        </a:p>
      </dsp:txBody>
      <dsp:txXfrm>
        <a:off x="4333793" y="273306"/>
        <a:ext cx="1307831" cy="13078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6ABA8C-F446-9342-B8E8-DF74CA26D0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C45F521-2C41-E54E-8825-B4C8AC9EAD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218D49-6299-C449-AAC1-01F072362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643D5-FCE7-EB4B-8C4C-5A0BBD569B54}" type="datetimeFigureOut">
              <a:rPr lang="de-DE" smtClean="0"/>
              <a:t>22.11.2021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14489F-D1B8-D843-9561-837808DA4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4E1E29E-2B79-2148-8114-EADF7092B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87E6C-ACC9-1348-BFDA-CB3B92F2C2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271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7C41DF-1682-EA44-BC65-A630FEDD1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FB38A0B-668C-744A-B57E-040E54D5E8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9F89634-F7FC-7045-BBAA-7AE238A6F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643D5-FCE7-EB4B-8C4C-5A0BBD569B54}" type="datetimeFigureOut">
              <a:rPr lang="de-DE" smtClean="0"/>
              <a:t>22.11.2021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2B13AF-5405-0E4C-85DF-66CD12097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E91B746-07CE-0C42-880A-1CB9CFB65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87E6C-ACC9-1348-BFDA-CB3B92F2C2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6291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52CBFA7-1869-B740-8DF1-9A986723A9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77FF8AD-928E-7E49-9316-C68BF1820F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8B7C22E-CC03-6447-A6C9-EEAC17524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643D5-FCE7-EB4B-8C4C-5A0BBD569B54}" type="datetimeFigureOut">
              <a:rPr lang="de-DE" smtClean="0"/>
              <a:t>22.11.2021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1C2E8C4-D608-0C4A-B92E-74079E5B6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B2AF1F-5D9F-A242-ADD8-734E1895A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87E6C-ACC9-1348-BFDA-CB3B92F2C2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7781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CFD409-7269-CF47-A0A1-B64B88BF8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6DF3EC6-3CAA-6B49-A429-5C15E21108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71AF819-9937-0F47-8C57-11EC6C6F0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643D5-FCE7-EB4B-8C4C-5A0BBD569B54}" type="datetimeFigureOut">
              <a:rPr lang="de-DE" smtClean="0"/>
              <a:t>22.11.2021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B41765-D784-9449-9662-AC012B9CF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33DBD79-AA00-4C4B-941E-BB87C0AE2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87E6C-ACC9-1348-BFDA-CB3B92F2C2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8621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30AD21-E258-9840-AB3A-6D571F0DA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069F22D-7C62-9A46-A404-0CD68F1CD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50B8DD-C309-3049-A275-B701D453D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643D5-FCE7-EB4B-8C4C-5A0BBD569B54}" type="datetimeFigureOut">
              <a:rPr lang="de-DE" smtClean="0"/>
              <a:t>22.11.2021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09C260D-531B-5543-84EB-11D04DA0D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4C4C68F-50C1-C048-9C9F-F5E7594CB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87E6C-ACC9-1348-BFDA-CB3B92F2C2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9646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EABD18-E0B0-1B43-804B-25F9B1877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28BBA0-D64A-ED4E-A140-641E9ABFD7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193FB8B-FC15-034C-A7F0-5544C28117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60D8141-1AF0-284A-8211-7B415B246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643D5-FCE7-EB4B-8C4C-5A0BBD569B54}" type="datetimeFigureOut">
              <a:rPr lang="de-DE" smtClean="0"/>
              <a:t>22.11.2021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D70EB2E-2A32-4A4E-A82F-C833D3A8A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A0C5C2B-1200-D248-989D-B758B63A0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87E6C-ACC9-1348-BFDA-CB3B92F2C2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9722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D7642F-30FB-294C-9A56-C06F5572F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F88791F-5ECE-A445-B64B-58598C4979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68F977B-8A8B-9342-B31F-49BC0ABAD5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D3D6445-AF56-5248-A50B-1347C1A962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17A25FE-FC63-2549-BDDD-32D6A1C6A4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61B91E1-3D66-5A45-B924-0081DEC6C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643D5-FCE7-EB4B-8C4C-5A0BBD569B54}" type="datetimeFigureOut">
              <a:rPr lang="de-DE" smtClean="0"/>
              <a:t>22.11.2021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DBCD1EF-FD56-C34A-B20C-53F59553A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76EE921-C815-D64A-8D24-E07557B03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87E6C-ACC9-1348-BFDA-CB3B92F2C2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811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7851FD-7642-FC42-8246-2354BD5B7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9E40887-0839-B94B-ADFB-D5E47303F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643D5-FCE7-EB4B-8C4C-5A0BBD569B54}" type="datetimeFigureOut">
              <a:rPr lang="de-DE" smtClean="0"/>
              <a:t>22.11.2021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88B71C1-BE07-5B42-BE33-C2264C45C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E723ACD-11BB-5943-8CCD-15805AF76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87E6C-ACC9-1348-BFDA-CB3B92F2C2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6285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E380022-BD6F-704F-A2B8-DDD6E3F02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643D5-FCE7-EB4B-8C4C-5A0BBD569B54}" type="datetimeFigureOut">
              <a:rPr lang="de-DE" smtClean="0"/>
              <a:t>22.11.2021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C7300B2-5FC8-504A-8CFE-1997903C0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8BDD8ED-F86E-DE47-A019-D052EB91E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87E6C-ACC9-1348-BFDA-CB3B92F2C2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3962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C21A30-215C-2B45-95BF-65F9243F5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B12D913-52B1-C545-8EFF-6B74B04D7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696D1C2-B513-AB43-8E92-F26251087E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9606D9B-39FC-0744-BC24-45C82FE55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643D5-FCE7-EB4B-8C4C-5A0BBD569B54}" type="datetimeFigureOut">
              <a:rPr lang="de-DE" smtClean="0"/>
              <a:t>22.11.2021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9BA84A8-BF20-8041-A3E4-CE50ED585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BEEAB6A-B3EC-1944-A883-B6FB9C3A1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87E6C-ACC9-1348-BFDA-CB3B92F2C2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8569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0E4D79-6475-9A4A-A10B-7C707D497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7DF9AC7-CF65-BB4E-8308-116EE5ABA4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33B2804-D603-CF44-953F-5AC3A6D15E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6337C6E-2928-CF44-9223-F74A12D23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643D5-FCE7-EB4B-8C4C-5A0BBD569B54}" type="datetimeFigureOut">
              <a:rPr lang="de-DE" smtClean="0"/>
              <a:t>22.11.2021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191FD78-D7FD-B84A-852C-A4B873BFC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2B7A6E2-FE87-2240-BE91-8EF8E2678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87E6C-ACC9-1348-BFDA-CB3B92F2C2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4841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0018549-2BFD-DC46-98A8-C764B259B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1B1961D-37E0-014B-9F78-069E41303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09EF81-96F1-9F49-81DE-7629FB30CE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643D5-FCE7-EB4B-8C4C-5A0BBD569B54}" type="datetimeFigureOut">
              <a:rPr lang="de-DE" smtClean="0"/>
              <a:t>22.11.2021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A7AB1E-DD3B-9946-9108-206C3889C6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41AF9B-9B50-284F-B250-9D8AE100C5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87E6C-ACC9-1348-BFDA-CB3B92F2C2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5969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8555C5B3-193A-4749-9AFD-682E53CDDE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2EAE06A6-F76A-41C9-827A-C561B0044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3"/>
            <a:ext cx="12192000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9F9D4E8-0639-444B-949B-951858506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80861" y="0"/>
            <a:ext cx="7661934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45000"/>
                </a:schemeClr>
              </a:gs>
              <a:gs pos="100000">
                <a:srgbClr val="000000">
                  <a:alpha val="29000"/>
                </a:srgb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E3DA7A2-ED70-4BBA-AB72-00AD461F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80862" y="-6"/>
            <a:ext cx="11711138" cy="6410334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rgbClr val="000000">
                  <a:alpha val="41000"/>
                </a:srgb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6936C71-ED88-E74B-8447-B41DE3790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7208" y="857251"/>
            <a:ext cx="4747280" cy="3098061"/>
          </a:xfrm>
        </p:spPr>
        <p:txBody>
          <a:bodyPr anchor="b">
            <a:normAutofit/>
          </a:bodyPr>
          <a:lstStyle/>
          <a:p>
            <a:pPr algn="l"/>
            <a:r>
              <a:rPr lang="de-DE" sz="4800">
                <a:solidFill>
                  <a:srgbClr val="FFFFFF"/>
                </a:solidFill>
              </a:rPr>
              <a:t>Spendenaktion 2021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FC485432-3647-4218-B5D3-15D3FA222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844797" y="-489206"/>
            <a:ext cx="2502408" cy="12191998"/>
          </a:xfrm>
          <a:prstGeom prst="rect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8000">
                <a:schemeClr val="accent1">
                  <a:lumMod val="50000"/>
                  <a:alpha val="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69C1DD5-DA5F-944A-A60A-7553DEB8BB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7208" y="4756265"/>
            <a:ext cx="4393278" cy="1244483"/>
          </a:xfrm>
        </p:spPr>
        <p:txBody>
          <a:bodyPr anchor="t">
            <a:normAutofit/>
          </a:bodyPr>
          <a:lstStyle/>
          <a:p>
            <a:pPr algn="l"/>
            <a:endParaRPr lang="de-DE">
              <a:solidFill>
                <a:srgbClr val="FFFFFF"/>
              </a:solidFill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F4AFDDCA-6ABA-4D23-8A5C-1BF0F4308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90589" y="1062544"/>
            <a:ext cx="4756162" cy="47561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Piggy Bank">
            <a:extLst>
              <a:ext uri="{FF2B5EF4-FFF2-40B4-BE49-F238E27FC236}">
                <a16:creationId xmlns:a16="http://schemas.microsoft.com/office/drawing/2014/main" id="{AD0F5951-A9ED-4B66-931A-C6F54C16BA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61874" y="2108877"/>
            <a:ext cx="2654533" cy="2654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765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FBFCAB6-4ADD-AB4D-ADEE-A236843F0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20392"/>
            <a:ext cx="5802731" cy="5867590"/>
          </a:xfrm>
        </p:spPr>
        <p:txBody>
          <a:bodyPr>
            <a:noAutofit/>
          </a:bodyPr>
          <a:lstStyle/>
          <a:p>
            <a:r>
              <a:rPr lang="de-DE" sz="4800">
                <a:solidFill>
                  <a:schemeClr val="bg1"/>
                </a:solidFill>
              </a:rPr>
              <a:t>Wie funktioniert die Spendenaktion?</a:t>
            </a: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EED0632F-BEDF-47C4-B905-5A9FF937D2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4150396"/>
              </p:ext>
            </p:extLst>
          </p:nvPr>
        </p:nvGraphicFramePr>
        <p:xfrm>
          <a:off x="5491132" y="218801"/>
          <a:ext cx="6361263" cy="64203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7810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9EFFFE2-EF15-4449-9547-8EEAA7EFB7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79EFFFE2-EF15-4449-9547-8EEAA7EFB7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79EFFFE2-EF15-4449-9547-8EEAA7EFB7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B7BBC8A-6252-8241-B947-5A84F633C7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graphicEl>
                                              <a:dgm id="{AB7BBC8A-6252-8241-B947-5A84F633C7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graphicEl>
                                              <a:dgm id="{AB7BBC8A-6252-8241-B947-5A84F633C7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681EA25-9085-4D4A-8B0A-510638EE37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graphicEl>
                                              <a:dgm id="{4681EA25-9085-4D4A-8B0A-510638EE37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graphicEl>
                                              <a:dgm id="{4681EA25-9085-4D4A-8B0A-510638EE37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9DAA4E6-22AD-954C-9060-20CADFACFA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graphicEl>
                                              <a:dgm id="{A9DAA4E6-22AD-954C-9060-20CADFACFA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graphicEl>
                                              <a:dgm id="{A9DAA4E6-22AD-954C-9060-20CADFACFA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51F82FB-62FA-0343-9555-8106C7DA72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graphicEl>
                                              <a:dgm id="{A51F82FB-62FA-0343-9555-8106C7DA72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graphicEl>
                                              <a:dgm id="{A51F82FB-62FA-0343-9555-8106C7DA72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3B35B51-802E-9643-9C58-125E7B7D6C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graphicEl>
                                              <a:dgm id="{13B35B51-802E-9643-9C58-125E7B7D6C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graphicEl>
                                              <a:dgm id="{13B35B51-802E-9643-9C58-125E7B7D6C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F6CEAD8-86C8-F44D-9889-014F2D8685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graphicEl>
                                              <a:dgm id="{BF6CEAD8-86C8-F44D-9889-014F2D8685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graphicEl>
                                              <a:dgm id="{BF6CEAD8-86C8-F44D-9889-014F2D8685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40">
            <a:extLst>
              <a:ext uri="{FF2B5EF4-FFF2-40B4-BE49-F238E27FC236}">
                <a16:creationId xmlns:a16="http://schemas.microsoft.com/office/drawing/2014/main" id="{B712E947-0734-45F9-9C4F-41114EC3A3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151904F-86D5-064D-BC8C-D85AFB0D1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6" y="457201"/>
            <a:ext cx="5814240" cy="1556870"/>
          </a:xfrm>
        </p:spPr>
        <p:txBody>
          <a:bodyPr anchor="b">
            <a:normAutofit/>
          </a:bodyPr>
          <a:lstStyle/>
          <a:p>
            <a:r>
              <a:rPr lang="de-DE" sz="4000"/>
              <a:t>An welche Organisation spenden wir dieses Jahr?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A9D2A2-935A-5E4B-B283-902C0D8CC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396" y="2277036"/>
            <a:ext cx="5814239" cy="3461155"/>
          </a:xfrm>
        </p:spPr>
        <p:txBody>
          <a:bodyPr>
            <a:normAutofit/>
          </a:bodyPr>
          <a:lstStyle/>
          <a:p>
            <a:r>
              <a:rPr lang="de-DE"/>
              <a:t>Dieses Jahr spenden wir an den Österreichischen Kinderschutzbund</a:t>
            </a:r>
          </a:p>
          <a:p>
            <a:pPr marL="0" indent="0">
              <a:buNone/>
            </a:pPr>
            <a:r>
              <a:rPr lang="de-DE" sz="2000"/>
              <a:t> </a:t>
            </a:r>
          </a:p>
        </p:txBody>
      </p:sp>
      <p:pic>
        <p:nvPicPr>
          <p:cNvPr id="4" name="Grafik 5">
            <a:extLst>
              <a:ext uri="{FF2B5EF4-FFF2-40B4-BE49-F238E27FC236}">
                <a16:creationId xmlns:a16="http://schemas.microsoft.com/office/drawing/2014/main" id="{1D1AA824-A635-8949-BD97-19011E5477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1124" y="799365"/>
            <a:ext cx="2210153" cy="2210153"/>
          </a:xfrm>
          <a:prstGeom prst="rect">
            <a:avLst/>
          </a:prstGeom>
        </p:spPr>
      </p:pic>
      <p:pic>
        <p:nvPicPr>
          <p:cNvPr id="7" name="Graphic 6" descr="Gruppe">
            <a:extLst>
              <a:ext uri="{FF2B5EF4-FFF2-40B4-BE49-F238E27FC236}">
                <a16:creationId xmlns:a16="http://schemas.microsoft.com/office/drawing/2014/main" id="{9405D604-7A50-4190-A78F-34889782F6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400213" y="3375824"/>
            <a:ext cx="2243263" cy="2243263"/>
          </a:xfrm>
          <a:prstGeom prst="rect">
            <a:avLst/>
          </a:prstGeom>
        </p:spPr>
      </p:pic>
      <p:sp>
        <p:nvSpPr>
          <p:cNvPr id="56" name="Rectangle 42">
            <a:extLst>
              <a:ext uri="{FF2B5EF4-FFF2-40B4-BE49-F238E27FC236}">
                <a16:creationId xmlns:a16="http://schemas.microsoft.com/office/drawing/2014/main" id="{5A65989E-BBD5-44D7-AA86-7AFD5D46BB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66000">
                <a:srgbClr val="000000"/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44">
            <a:extLst>
              <a:ext uri="{FF2B5EF4-FFF2-40B4-BE49-F238E27FC236}">
                <a16:creationId xmlns:a16="http://schemas.microsoft.com/office/drawing/2014/main" id="{231A2881-D8D7-4A7D-ACA3-E9F849F853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6400800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620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F6A996-E3A0-454F-994E-C0C16D690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macht der Österreichische Kinderschutzbund?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99D38EE-2E79-9A42-9A9B-1246E9134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064" y="1706834"/>
            <a:ext cx="10515600" cy="4351338"/>
          </a:xfrm>
        </p:spPr>
        <p:txBody>
          <a:bodyPr/>
          <a:lstStyle/>
          <a:p>
            <a:r>
              <a:rPr lang="de-DE"/>
              <a:t>Vielen Kindern geht es nicht so gut wie euch, was könnte der Grund dafür sein?</a:t>
            </a:r>
          </a:p>
          <a:p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7ADC08D-D66F-F345-9D34-40CF58B59438}"/>
              </a:ext>
            </a:extLst>
          </p:cNvPr>
          <p:cNvSpPr txBox="1"/>
          <p:nvPr/>
        </p:nvSpPr>
        <p:spPr>
          <a:xfrm>
            <a:off x="838200" y="5658062"/>
            <a:ext cx="2498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2000"/>
              <a:t>Wenig Spielzeug?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DDB69EF-5409-0C48-B71C-8DAD0598C750}"/>
              </a:ext>
            </a:extLst>
          </p:cNvPr>
          <p:cNvSpPr txBox="1"/>
          <p:nvPr/>
        </p:nvSpPr>
        <p:spPr>
          <a:xfrm>
            <a:off x="5391952" y="4951111"/>
            <a:ext cx="32080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2000"/>
              <a:t>Schlechte Schulbildung?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F06ED18-E2C1-3747-90DE-B046E61FE21E}"/>
              </a:ext>
            </a:extLst>
          </p:cNvPr>
          <p:cNvSpPr txBox="1"/>
          <p:nvPr/>
        </p:nvSpPr>
        <p:spPr>
          <a:xfrm>
            <a:off x="3008548" y="3631962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/>
              <a:t>Wenig Essen?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A011D6C-A3DB-614F-A785-4E4D4E2F6D1D}"/>
              </a:ext>
            </a:extLst>
          </p:cNvPr>
          <p:cNvSpPr txBox="1"/>
          <p:nvPr/>
        </p:nvSpPr>
        <p:spPr>
          <a:xfrm>
            <a:off x="8023639" y="3429000"/>
            <a:ext cx="3271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/>
              <a:t>Zu Wenig Liebe und Zuwendung?</a:t>
            </a:r>
          </a:p>
        </p:txBody>
      </p:sp>
    </p:spTree>
    <p:extLst>
      <p:ext uri="{BB962C8B-B14F-4D97-AF65-F5344CB8AC3E}">
        <p14:creationId xmlns:p14="http://schemas.microsoft.com/office/powerpoint/2010/main" val="2675645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80000"/>
    </mc:Choice>
    <mc:Fallback>
      <p:transition spd="slow" advTm="18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8" dur="5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C3EE9C-6C3F-1945-9642-EC77C1CAF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648" y="365125"/>
            <a:ext cx="10515600" cy="1325563"/>
          </a:xfrm>
        </p:spPr>
        <p:txBody>
          <a:bodyPr/>
          <a:lstStyle/>
          <a:p>
            <a:r>
              <a:rPr lang="de-DE"/>
              <a:t>Zu wenig Liebe und Zuwendung?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549499-6EB9-844A-9AF7-80817BAE9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Oft wenn es den Eltern nicht so gut geht, machen sie Dinge die nicht in Ordnung sind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1026" name="Picture 2" descr="32 Superhero Stick Figure Business Success Concept Illustrations &amp;amp; Clip Art  - iStock">
            <a:extLst>
              <a:ext uri="{FF2B5EF4-FFF2-40B4-BE49-F238E27FC236}">
                <a16:creationId xmlns:a16="http://schemas.microsoft.com/office/drawing/2014/main" id="{A66211AF-AB1E-4C84-BEB5-56A6BBB8C3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7108" y="2729205"/>
            <a:ext cx="2230903" cy="3447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7" name="Diagramm 16">
            <a:extLst>
              <a:ext uri="{FF2B5EF4-FFF2-40B4-BE49-F238E27FC236}">
                <a16:creationId xmlns:a16="http://schemas.microsoft.com/office/drawing/2014/main" id="{2BE9B7E2-817B-4625-9EFB-D967F8DE07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117804"/>
              </p:ext>
            </p:extLst>
          </p:nvPr>
        </p:nvGraphicFramePr>
        <p:xfrm>
          <a:off x="4193345" y="2307501"/>
          <a:ext cx="716045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81499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EF78A778-1286-4724-AD04-B087F2CFB8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7">
                                            <p:graphicEl>
                                              <a:dgm id="{EF78A778-1286-4724-AD04-B087F2CFB8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A778A7C2-4548-4D68-A592-D261BD9461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7">
                                            <p:graphicEl>
                                              <a:dgm id="{A778A7C2-4548-4D68-A592-D261BD9461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C7FCA6F3-B69C-4A94-BC84-40F4313CE4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7">
                                            <p:graphicEl>
                                              <a:dgm id="{C7FCA6F3-B69C-4A94-BC84-40F4313CE4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4DCFA3E6-231C-4535-8C93-6832943AF4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7">
                                            <p:graphicEl>
                                              <a:dgm id="{4DCFA3E6-231C-4535-8C93-6832943AF4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2C52DC3A-028E-43B5-B348-36D4425E66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7">
                                            <p:graphicEl>
                                              <a:dgm id="{2C52DC3A-028E-43B5-B348-36D4425E66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C04867A1-618C-417A-87AC-9BE81D872D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7">
                                            <p:graphicEl>
                                              <a:dgm id="{C04867A1-618C-417A-87AC-9BE81D872D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94D8A236-0FA3-4418-958A-08531BA732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7">
                                            <p:graphicEl>
                                              <a:dgm id="{94D8A236-0FA3-4418-958A-08531BA732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7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E4D365E-3945-4CF9-816C-069B95640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de-AT" sz="4000">
                <a:solidFill>
                  <a:srgbClr val="FFFFFF"/>
                </a:solidFill>
              </a:rPr>
              <a:t>Was machen nun wir als Jungschar?</a:t>
            </a:r>
          </a:p>
        </p:txBody>
      </p:sp>
      <p:sp>
        <p:nvSpPr>
          <p:cNvPr id="18" name="Inhaltsplatzhalter 2">
            <a:extLst>
              <a:ext uri="{FF2B5EF4-FFF2-40B4-BE49-F238E27FC236}">
                <a16:creationId xmlns:a16="http://schemas.microsoft.com/office/drawing/2014/main" id="{F38E5774-6DF2-42D3-B932-3C3EED281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de-AT" dirty="0"/>
              <a:t>Wir sammeln die Spenden </a:t>
            </a:r>
          </a:p>
          <a:p>
            <a:r>
              <a:rPr lang="de-AT" dirty="0"/>
              <a:t>Wir motivieren die Leute zum Spenden</a:t>
            </a:r>
          </a:p>
        </p:txBody>
      </p:sp>
      <p:pic>
        <p:nvPicPr>
          <p:cNvPr id="2050" name="Picture 2" descr="Myelom Deutschland e.V. | Spenden">
            <a:extLst>
              <a:ext uri="{FF2B5EF4-FFF2-40B4-BE49-F238E27FC236}">
                <a16:creationId xmlns:a16="http://schemas.microsoft.com/office/drawing/2014/main" id="{2B955C57-C2D7-4080-B40A-E757A5ADF0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1540" y="1885279"/>
            <a:ext cx="2962275" cy="276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900+ kostenlose Sonne &amp;amp; Sommer Vektorgrafiken - Pixabay">
            <a:extLst>
              <a:ext uri="{FF2B5EF4-FFF2-40B4-BE49-F238E27FC236}">
                <a16:creationId xmlns:a16="http://schemas.microsoft.com/office/drawing/2014/main" id="{B77EFE52-44F7-443C-8555-FC0E043421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2598" y="4596003"/>
            <a:ext cx="2419822" cy="2062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3215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7">
            <a:extLst>
              <a:ext uri="{FF2B5EF4-FFF2-40B4-BE49-F238E27FC236}">
                <a16:creationId xmlns:a16="http://schemas.microsoft.com/office/drawing/2014/main" id="{8C790BE2-4E4F-4AAF-81A2-4A6F4885E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4"/>
            <a:ext cx="12192000" cy="6402581"/>
          </a:xfrm>
          <a:prstGeom prst="rect">
            <a:avLst/>
          </a:prstGeom>
          <a:gradFill>
            <a:gsLst>
              <a:gs pos="1000">
                <a:schemeClr val="accent1">
                  <a:lumMod val="75000"/>
                  <a:alpha val="59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3">
            <a:extLst>
              <a:ext uri="{FF2B5EF4-FFF2-40B4-BE49-F238E27FC236}">
                <a16:creationId xmlns:a16="http://schemas.microsoft.com/office/drawing/2014/main" id="{E12088DD-B1AD-40E0-8B86-1D87A2CCD9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63054" y="-2653923"/>
            <a:ext cx="6858001" cy="12165846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rgbClr val="000000">
                  <a:alpha val="28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94763" y="0"/>
            <a:ext cx="6096001" cy="6858000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chemeClr val="accent1">
                  <a:lumMod val="75000"/>
                  <a:alpha val="50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17">
            <a:extLst>
              <a:ext uri="{FF2B5EF4-FFF2-40B4-BE49-F238E27FC236}">
                <a16:creationId xmlns:a16="http://schemas.microsoft.com/office/drawing/2014/main" id="{0C395952-4E26-45A2-8756-2ADFD6E53C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-3"/>
            <a:ext cx="12182871" cy="6871922"/>
          </a:xfrm>
          <a:prstGeom prst="rect">
            <a:avLst/>
          </a:prstGeom>
          <a:gradFill>
            <a:gsLst>
              <a:gs pos="13000">
                <a:srgbClr val="000000">
                  <a:alpha val="35000"/>
                </a:srgbClr>
              </a:gs>
              <a:gs pos="99000">
                <a:schemeClr val="accent1">
                  <a:lumMod val="75000"/>
                  <a:alpha val="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734BADF-9461-4621-B112-2D7BABEA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7713" y="4049"/>
            <a:ext cx="10216576" cy="4729040"/>
          </a:xfrm>
          <a:custGeom>
            <a:avLst/>
            <a:gdLst>
              <a:gd name="connsiteX0" fmla="*/ 0 w 10216576"/>
              <a:gd name="connsiteY0" fmla="*/ 0 h 4729040"/>
              <a:gd name="connsiteX1" fmla="*/ 10216576 w 10216576"/>
              <a:gd name="connsiteY1" fmla="*/ 0 h 4729040"/>
              <a:gd name="connsiteX2" fmla="*/ 10210268 w 10216576"/>
              <a:gd name="connsiteY2" fmla="*/ 124944 h 4729040"/>
              <a:gd name="connsiteX3" fmla="*/ 5108288 w 10216576"/>
              <a:gd name="connsiteY3" fmla="*/ 4729040 h 4729040"/>
              <a:gd name="connsiteX4" fmla="*/ 6309 w 10216576"/>
              <a:gd name="connsiteY4" fmla="*/ 124944 h 472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16576" h="4729040">
                <a:moveTo>
                  <a:pt x="0" y="0"/>
                </a:moveTo>
                <a:lnTo>
                  <a:pt x="10216576" y="0"/>
                </a:lnTo>
                <a:lnTo>
                  <a:pt x="10210268" y="124944"/>
                </a:lnTo>
                <a:cubicBezTo>
                  <a:pt x="9947637" y="2710997"/>
                  <a:pt x="7763635" y="4729040"/>
                  <a:pt x="5108288" y="4729040"/>
                </a:cubicBezTo>
                <a:cubicBezTo>
                  <a:pt x="2452942" y="4729040"/>
                  <a:pt x="268937" y="2710997"/>
                  <a:pt x="6309" y="124944"/>
                </a:cubicBezTo>
                <a:close/>
              </a:path>
            </a:pathLst>
          </a:custGeom>
          <a:gradFill>
            <a:gsLst>
              <a:gs pos="7000">
                <a:schemeClr val="accent1">
                  <a:lumMod val="50000"/>
                  <a:alpha val="4000"/>
                </a:schemeClr>
              </a:gs>
              <a:gs pos="99000">
                <a:schemeClr val="accent1">
                  <a:alpha val="24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A51B69F-B528-4664-B2E3-51E13F0B6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125" y="1236884"/>
            <a:ext cx="10620162" cy="308124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Nun </a:t>
            </a:r>
            <a:r>
              <a:rPr lang="en-US" sz="6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seid</a:t>
            </a:r>
            <a:r>
              <a:rPr lang="en-US" sz="6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ihr</a:t>
            </a:r>
            <a:r>
              <a:rPr lang="en-US" sz="6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an der </a:t>
            </a:r>
            <a:r>
              <a:rPr lang="en-US" sz="6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Reihe</a:t>
            </a:r>
            <a:r>
              <a:rPr lang="en-US" sz="6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!!!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271BAFD-3AA6-4124-B80E-0D55380C3A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59943" y="5171093"/>
            <a:ext cx="9078628" cy="86062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endParaRPr lang="en-US" sz="2400" kern="120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5964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188</Words>
  <Application>Microsoft Office PowerPoint</Application>
  <PresentationFormat>Breitbild</PresentationFormat>
  <Paragraphs>30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</vt:lpstr>
      <vt:lpstr>Spendenaktion 2021</vt:lpstr>
      <vt:lpstr>Wie funktioniert die Spendenaktion?</vt:lpstr>
      <vt:lpstr>An welche Organisation spenden wir dieses Jahr?</vt:lpstr>
      <vt:lpstr>Was macht der Österreichische Kinderschutzbund?</vt:lpstr>
      <vt:lpstr>Zu wenig Liebe und Zuwendung?</vt:lpstr>
      <vt:lpstr>Was machen nun wir als Jungschar?</vt:lpstr>
      <vt:lpstr>Nun seid ihr an der Reihe!!!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Spendenaktion 2021</dc:title>
  <dc:creator>Marie Fröhlich</dc:creator>
  <cp:lastModifiedBy>Fröhlich Marie-Christin</cp:lastModifiedBy>
  <cp:revision>3</cp:revision>
  <dcterms:created xsi:type="dcterms:W3CDTF">2021-11-22T20:00:51Z</dcterms:created>
  <dcterms:modified xsi:type="dcterms:W3CDTF">2021-11-22T22:10:27Z</dcterms:modified>
</cp:coreProperties>
</file>