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1" r:id="rId5"/>
    <p:sldId id="258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4605" autoAdjust="0"/>
  </p:normalViewPr>
  <p:slideViewPr>
    <p:cSldViewPr snapToGrid="0">
      <p:cViewPr varScale="1">
        <p:scale>
          <a:sx n="45" d="100"/>
          <a:sy n="45" d="100"/>
        </p:scale>
        <p:origin x="14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0C2263-7EE9-4421-A416-7451BBAA30A7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de-AT"/>
        </a:p>
      </dgm:t>
    </dgm:pt>
    <dgm:pt modelId="{AB4EB0E0-8980-4110-A65A-EAAACA082CDE}">
      <dgm:prSet/>
      <dgm:spPr/>
      <dgm:t>
        <a:bodyPr/>
        <a:lstStyle/>
        <a:p>
          <a:r>
            <a:rPr lang="de-AT" dirty="0" err="1"/>
            <a:t>Forming</a:t>
          </a:r>
          <a:endParaRPr lang="de-AT" dirty="0"/>
        </a:p>
      </dgm:t>
    </dgm:pt>
    <dgm:pt modelId="{39575B75-C361-4A7D-B8F9-FF5716C5841E}" type="parTrans" cxnId="{E023EA2D-F252-48EE-BD1F-75D196F2C59C}">
      <dgm:prSet/>
      <dgm:spPr/>
      <dgm:t>
        <a:bodyPr/>
        <a:lstStyle/>
        <a:p>
          <a:endParaRPr lang="de-AT"/>
        </a:p>
      </dgm:t>
    </dgm:pt>
    <dgm:pt modelId="{ED673430-46FC-4279-BC62-42FED6A445A0}" type="sibTrans" cxnId="{E023EA2D-F252-48EE-BD1F-75D196F2C59C}">
      <dgm:prSet/>
      <dgm:spPr/>
      <dgm:t>
        <a:bodyPr/>
        <a:lstStyle/>
        <a:p>
          <a:endParaRPr lang="de-AT"/>
        </a:p>
      </dgm:t>
    </dgm:pt>
    <dgm:pt modelId="{20EDF3F0-5F61-4EB8-88F2-03022E9DE4D3}">
      <dgm:prSet/>
      <dgm:spPr/>
      <dgm:t>
        <a:bodyPr/>
        <a:lstStyle/>
        <a:p>
          <a:r>
            <a:rPr lang="de-AT" dirty="0" err="1"/>
            <a:t>Storming</a:t>
          </a:r>
          <a:endParaRPr lang="de-AT" dirty="0"/>
        </a:p>
      </dgm:t>
    </dgm:pt>
    <dgm:pt modelId="{16CB508A-80D5-47FD-9677-899CF9B6E054}" type="parTrans" cxnId="{14846012-C758-4FC0-B022-D2271625B8DB}">
      <dgm:prSet/>
      <dgm:spPr/>
      <dgm:t>
        <a:bodyPr/>
        <a:lstStyle/>
        <a:p>
          <a:endParaRPr lang="de-AT"/>
        </a:p>
      </dgm:t>
    </dgm:pt>
    <dgm:pt modelId="{F83DD190-7DA5-4893-A8EC-AFF72654E207}" type="sibTrans" cxnId="{14846012-C758-4FC0-B022-D2271625B8DB}">
      <dgm:prSet/>
      <dgm:spPr/>
      <dgm:t>
        <a:bodyPr/>
        <a:lstStyle/>
        <a:p>
          <a:endParaRPr lang="de-AT"/>
        </a:p>
      </dgm:t>
    </dgm:pt>
    <dgm:pt modelId="{8351BF31-2EFF-44F0-821F-F2A510D89E01}">
      <dgm:prSet/>
      <dgm:spPr/>
      <dgm:t>
        <a:bodyPr/>
        <a:lstStyle/>
        <a:p>
          <a:r>
            <a:rPr lang="de-AT" dirty="0" err="1"/>
            <a:t>Norming</a:t>
          </a:r>
          <a:endParaRPr lang="de-AT" dirty="0"/>
        </a:p>
      </dgm:t>
    </dgm:pt>
    <dgm:pt modelId="{4A38BDB4-6BFA-4F29-8FBD-3B545142FA9B}" type="parTrans" cxnId="{F42A49D6-03EB-4364-B90B-F9625B10948C}">
      <dgm:prSet/>
      <dgm:spPr/>
      <dgm:t>
        <a:bodyPr/>
        <a:lstStyle/>
        <a:p>
          <a:endParaRPr lang="de-AT"/>
        </a:p>
      </dgm:t>
    </dgm:pt>
    <dgm:pt modelId="{264D2289-6BCA-44F2-9B93-09347C60E580}" type="sibTrans" cxnId="{F42A49D6-03EB-4364-B90B-F9625B10948C}">
      <dgm:prSet/>
      <dgm:spPr/>
      <dgm:t>
        <a:bodyPr/>
        <a:lstStyle/>
        <a:p>
          <a:endParaRPr lang="de-AT"/>
        </a:p>
      </dgm:t>
    </dgm:pt>
    <dgm:pt modelId="{65F2FA1D-1EF9-4648-A0B8-475CD1968139}">
      <dgm:prSet/>
      <dgm:spPr/>
      <dgm:t>
        <a:bodyPr/>
        <a:lstStyle/>
        <a:p>
          <a:r>
            <a:rPr lang="de-AT"/>
            <a:t>Performing</a:t>
          </a:r>
        </a:p>
      </dgm:t>
    </dgm:pt>
    <dgm:pt modelId="{15E9061E-A495-4882-87F0-F77D09B062D6}" type="parTrans" cxnId="{53D4E933-DA71-4713-A676-7DDEAE76E534}">
      <dgm:prSet/>
      <dgm:spPr/>
      <dgm:t>
        <a:bodyPr/>
        <a:lstStyle/>
        <a:p>
          <a:endParaRPr lang="de-AT"/>
        </a:p>
      </dgm:t>
    </dgm:pt>
    <dgm:pt modelId="{D67D7477-3F8F-4C77-8CA8-9FF75B0087D4}" type="sibTrans" cxnId="{53D4E933-DA71-4713-A676-7DDEAE76E534}">
      <dgm:prSet/>
      <dgm:spPr/>
      <dgm:t>
        <a:bodyPr/>
        <a:lstStyle/>
        <a:p>
          <a:endParaRPr lang="de-AT"/>
        </a:p>
      </dgm:t>
    </dgm:pt>
    <dgm:pt modelId="{FDCB8564-367D-47C6-9EAB-64FDB8D904DF}">
      <dgm:prSet/>
      <dgm:spPr/>
      <dgm:t>
        <a:bodyPr/>
        <a:lstStyle/>
        <a:p>
          <a:r>
            <a:rPr lang="de-AT"/>
            <a:t>Adjouring</a:t>
          </a:r>
        </a:p>
      </dgm:t>
    </dgm:pt>
    <dgm:pt modelId="{DF307861-D2AF-4B14-AEAA-412955FA734A}" type="parTrans" cxnId="{B18EEA30-2414-43AD-A348-BDF25718339A}">
      <dgm:prSet/>
      <dgm:spPr/>
      <dgm:t>
        <a:bodyPr/>
        <a:lstStyle/>
        <a:p>
          <a:endParaRPr lang="de-AT"/>
        </a:p>
      </dgm:t>
    </dgm:pt>
    <dgm:pt modelId="{8E93B088-8420-45D2-8094-A09CFEA31F10}" type="sibTrans" cxnId="{B18EEA30-2414-43AD-A348-BDF25718339A}">
      <dgm:prSet/>
      <dgm:spPr/>
      <dgm:t>
        <a:bodyPr/>
        <a:lstStyle/>
        <a:p>
          <a:endParaRPr lang="de-AT"/>
        </a:p>
      </dgm:t>
    </dgm:pt>
    <dgm:pt modelId="{82B03C1B-0FCF-48FA-ACB3-C666E1CA8AF2}" type="pres">
      <dgm:prSet presAssocID="{F60C2263-7EE9-4421-A416-7451BBAA30A7}" presName="Name0" presStyleCnt="0">
        <dgm:presLayoutVars>
          <dgm:dir/>
          <dgm:resizeHandles val="exact"/>
        </dgm:presLayoutVars>
      </dgm:prSet>
      <dgm:spPr/>
    </dgm:pt>
    <dgm:pt modelId="{7D2B0C81-A8B0-41FB-8032-E0F79AB6C38B}" type="pres">
      <dgm:prSet presAssocID="{AB4EB0E0-8980-4110-A65A-EAAACA082CDE}" presName="node" presStyleLbl="node1" presStyleIdx="0" presStyleCnt="5">
        <dgm:presLayoutVars>
          <dgm:bulletEnabled val="1"/>
        </dgm:presLayoutVars>
      </dgm:prSet>
      <dgm:spPr/>
    </dgm:pt>
    <dgm:pt modelId="{EF8D8ED8-60AE-494B-B0F2-89BD090D0FCF}" type="pres">
      <dgm:prSet presAssocID="{ED673430-46FC-4279-BC62-42FED6A445A0}" presName="sibTrans" presStyleLbl="sibTrans2D1" presStyleIdx="0" presStyleCnt="4"/>
      <dgm:spPr/>
    </dgm:pt>
    <dgm:pt modelId="{002D15FA-FDFF-461F-8E11-F45C59D1C2D1}" type="pres">
      <dgm:prSet presAssocID="{ED673430-46FC-4279-BC62-42FED6A445A0}" presName="connectorText" presStyleLbl="sibTrans2D1" presStyleIdx="0" presStyleCnt="4"/>
      <dgm:spPr/>
    </dgm:pt>
    <dgm:pt modelId="{135350AF-20CA-4929-A714-4CAF6E12F5E7}" type="pres">
      <dgm:prSet presAssocID="{20EDF3F0-5F61-4EB8-88F2-03022E9DE4D3}" presName="node" presStyleLbl="node1" presStyleIdx="1" presStyleCnt="5">
        <dgm:presLayoutVars>
          <dgm:bulletEnabled val="1"/>
        </dgm:presLayoutVars>
      </dgm:prSet>
      <dgm:spPr/>
    </dgm:pt>
    <dgm:pt modelId="{559AAA03-B1C4-4B23-A26D-9B857F004131}" type="pres">
      <dgm:prSet presAssocID="{F83DD190-7DA5-4893-A8EC-AFF72654E207}" presName="sibTrans" presStyleLbl="sibTrans2D1" presStyleIdx="1" presStyleCnt="4"/>
      <dgm:spPr/>
    </dgm:pt>
    <dgm:pt modelId="{F09DBD59-39E5-4651-8238-87DB7FF0989C}" type="pres">
      <dgm:prSet presAssocID="{F83DD190-7DA5-4893-A8EC-AFF72654E207}" presName="connectorText" presStyleLbl="sibTrans2D1" presStyleIdx="1" presStyleCnt="4"/>
      <dgm:spPr/>
    </dgm:pt>
    <dgm:pt modelId="{09091FAC-872A-4EBD-A7B4-269F511D6C35}" type="pres">
      <dgm:prSet presAssocID="{8351BF31-2EFF-44F0-821F-F2A510D89E01}" presName="node" presStyleLbl="node1" presStyleIdx="2" presStyleCnt="5">
        <dgm:presLayoutVars>
          <dgm:bulletEnabled val="1"/>
        </dgm:presLayoutVars>
      </dgm:prSet>
      <dgm:spPr/>
    </dgm:pt>
    <dgm:pt modelId="{64571F2A-A6B2-4FC1-9C67-48E6DBE491E0}" type="pres">
      <dgm:prSet presAssocID="{264D2289-6BCA-44F2-9B93-09347C60E580}" presName="sibTrans" presStyleLbl="sibTrans2D1" presStyleIdx="2" presStyleCnt="4"/>
      <dgm:spPr/>
    </dgm:pt>
    <dgm:pt modelId="{AD9CEC46-14DF-4DAE-A113-6506A61452A1}" type="pres">
      <dgm:prSet presAssocID="{264D2289-6BCA-44F2-9B93-09347C60E580}" presName="connectorText" presStyleLbl="sibTrans2D1" presStyleIdx="2" presStyleCnt="4"/>
      <dgm:spPr/>
    </dgm:pt>
    <dgm:pt modelId="{386B35D7-F7B2-4E4A-9444-858A54D58F9B}" type="pres">
      <dgm:prSet presAssocID="{65F2FA1D-1EF9-4648-A0B8-475CD1968139}" presName="node" presStyleLbl="node1" presStyleIdx="3" presStyleCnt="5">
        <dgm:presLayoutVars>
          <dgm:bulletEnabled val="1"/>
        </dgm:presLayoutVars>
      </dgm:prSet>
      <dgm:spPr/>
    </dgm:pt>
    <dgm:pt modelId="{9EEBEBAE-159F-4C18-9C10-5172DFBB3C82}" type="pres">
      <dgm:prSet presAssocID="{D67D7477-3F8F-4C77-8CA8-9FF75B0087D4}" presName="sibTrans" presStyleLbl="sibTrans2D1" presStyleIdx="3" presStyleCnt="4"/>
      <dgm:spPr/>
    </dgm:pt>
    <dgm:pt modelId="{9F33EB80-9BF9-4F72-8393-2DA251548410}" type="pres">
      <dgm:prSet presAssocID="{D67D7477-3F8F-4C77-8CA8-9FF75B0087D4}" presName="connectorText" presStyleLbl="sibTrans2D1" presStyleIdx="3" presStyleCnt="4"/>
      <dgm:spPr/>
    </dgm:pt>
    <dgm:pt modelId="{60BBAAB7-FB34-4BEA-8DFC-2A6D3E86060F}" type="pres">
      <dgm:prSet presAssocID="{FDCB8564-367D-47C6-9EAB-64FDB8D904DF}" presName="node" presStyleLbl="node1" presStyleIdx="4" presStyleCnt="5">
        <dgm:presLayoutVars>
          <dgm:bulletEnabled val="1"/>
        </dgm:presLayoutVars>
      </dgm:prSet>
      <dgm:spPr/>
    </dgm:pt>
  </dgm:ptLst>
  <dgm:cxnLst>
    <dgm:cxn modelId="{97CBA608-F610-48AB-A823-DA7425C2E970}" type="presOf" srcId="{D67D7477-3F8F-4C77-8CA8-9FF75B0087D4}" destId="{9F33EB80-9BF9-4F72-8393-2DA251548410}" srcOrd="1" destOrd="0" presId="urn:microsoft.com/office/officeart/2005/8/layout/process1"/>
    <dgm:cxn modelId="{14846012-C758-4FC0-B022-D2271625B8DB}" srcId="{F60C2263-7EE9-4421-A416-7451BBAA30A7}" destId="{20EDF3F0-5F61-4EB8-88F2-03022E9DE4D3}" srcOrd="1" destOrd="0" parTransId="{16CB508A-80D5-47FD-9677-899CF9B6E054}" sibTransId="{F83DD190-7DA5-4893-A8EC-AFF72654E207}"/>
    <dgm:cxn modelId="{179C921B-2855-488C-89C1-93D280E3240E}" type="presOf" srcId="{F83DD190-7DA5-4893-A8EC-AFF72654E207}" destId="{559AAA03-B1C4-4B23-A26D-9B857F004131}" srcOrd="0" destOrd="0" presId="urn:microsoft.com/office/officeart/2005/8/layout/process1"/>
    <dgm:cxn modelId="{E023EA2D-F252-48EE-BD1F-75D196F2C59C}" srcId="{F60C2263-7EE9-4421-A416-7451BBAA30A7}" destId="{AB4EB0E0-8980-4110-A65A-EAAACA082CDE}" srcOrd="0" destOrd="0" parTransId="{39575B75-C361-4A7D-B8F9-FF5716C5841E}" sibTransId="{ED673430-46FC-4279-BC62-42FED6A445A0}"/>
    <dgm:cxn modelId="{B18EEA30-2414-43AD-A348-BDF25718339A}" srcId="{F60C2263-7EE9-4421-A416-7451BBAA30A7}" destId="{FDCB8564-367D-47C6-9EAB-64FDB8D904DF}" srcOrd="4" destOrd="0" parTransId="{DF307861-D2AF-4B14-AEAA-412955FA734A}" sibTransId="{8E93B088-8420-45D2-8094-A09CFEA31F10}"/>
    <dgm:cxn modelId="{53D4E933-DA71-4713-A676-7DDEAE76E534}" srcId="{F60C2263-7EE9-4421-A416-7451BBAA30A7}" destId="{65F2FA1D-1EF9-4648-A0B8-475CD1968139}" srcOrd="3" destOrd="0" parTransId="{15E9061E-A495-4882-87F0-F77D09B062D6}" sibTransId="{D67D7477-3F8F-4C77-8CA8-9FF75B0087D4}"/>
    <dgm:cxn modelId="{E2B7713A-2E2F-40DE-9C44-D94D7D1D0474}" type="presOf" srcId="{AB4EB0E0-8980-4110-A65A-EAAACA082CDE}" destId="{7D2B0C81-A8B0-41FB-8032-E0F79AB6C38B}" srcOrd="0" destOrd="0" presId="urn:microsoft.com/office/officeart/2005/8/layout/process1"/>
    <dgm:cxn modelId="{F0082F41-2CA6-4442-A7DD-4FE76DAE88DF}" type="presOf" srcId="{F83DD190-7DA5-4893-A8EC-AFF72654E207}" destId="{F09DBD59-39E5-4651-8238-87DB7FF0989C}" srcOrd="1" destOrd="0" presId="urn:microsoft.com/office/officeart/2005/8/layout/process1"/>
    <dgm:cxn modelId="{A7593E4C-E735-4DA3-B595-899705473F30}" type="presOf" srcId="{FDCB8564-367D-47C6-9EAB-64FDB8D904DF}" destId="{60BBAAB7-FB34-4BEA-8DFC-2A6D3E86060F}" srcOrd="0" destOrd="0" presId="urn:microsoft.com/office/officeart/2005/8/layout/process1"/>
    <dgm:cxn modelId="{46DA4959-91A6-404B-A0DC-550EDA6329B7}" type="presOf" srcId="{ED673430-46FC-4279-BC62-42FED6A445A0}" destId="{002D15FA-FDFF-461F-8E11-F45C59D1C2D1}" srcOrd="1" destOrd="0" presId="urn:microsoft.com/office/officeart/2005/8/layout/process1"/>
    <dgm:cxn modelId="{05C6CE87-16A1-4BA2-A1F6-CE3DE0E2A0C2}" type="presOf" srcId="{D67D7477-3F8F-4C77-8CA8-9FF75B0087D4}" destId="{9EEBEBAE-159F-4C18-9C10-5172DFBB3C82}" srcOrd="0" destOrd="0" presId="urn:microsoft.com/office/officeart/2005/8/layout/process1"/>
    <dgm:cxn modelId="{B1965690-9024-4944-9AD5-96EC695042C3}" type="presOf" srcId="{F60C2263-7EE9-4421-A416-7451BBAA30A7}" destId="{82B03C1B-0FCF-48FA-ACB3-C666E1CA8AF2}" srcOrd="0" destOrd="0" presId="urn:microsoft.com/office/officeart/2005/8/layout/process1"/>
    <dgm:cxn modelId="{6BF7E8A1-80E3-4269-9A5C-7915B70FC96C}" type="presOf" srcId="{264D2289-6BCA-44F2-9B93-09347C60E580}" destId="{AD9CEC46-14DF-4DAE-A113-6506A61452A1}" srcOrd="1" destOrd="0" presId="urn:microsoft.com/office/officeart/2005/8/layout/process1"/>
    <dgm:cxn modelId="{50C126BA-844B-4476-B731-6DEAB545BC47}" type="presOf" srcId="{65F2FA1D-1EF9-4648-A0B8-475CD1968139}" destId="{386B35D7-F7B2-4E4A-9444-858A54D58F9B}" srcOrd="0" destOrd="0" presId="urn:microsoft.com/office/officeart/2005/8/layout/process1"/>
    <dgm:cxn modelId="{5DBF5ECB-31EB-410F-A91F-B786096585C6}" type="presOf" srcId="{8351BF31-2EFF-44F0-821F-F2A510D89E01}" destId="{09091FAC-872A-4EBD-A7B4-269F511D6C35}" srcOrd="0" destOrd="0" presId="urn:microsoft.com/office/officeart/2005/8/layout/process1"/>
    <dgm:cxn modelId="{F42A49D6-03EB-4364-B90B-F9625B10948C}" srcId="{F60C2263-7EE9-4421-A416-7451BBAA30A7}" destId="{8351BF31-2EFF-44F0-821F-F2A510D89E01}" srcOrd="2" destOrd="0" parTransId="{4A38BDB4-6BFA-4F29-8FBD-3B545142FA9B}" sibTransId="{264D2289-6BCA-44F2-9B93-09347C60E580}"/>
    <dgm:cxn modelId="{41B1B2D6-52EB-4DBA-AE93-AFEE837C2E46}" type="presOf" srcId="{ED673430-46FC-4279-BC62-42FED6A445A0}" destId="{EF8D8ED8-60AE-494B-B0F2-89BD090D0FCF}" srcOrd="0" destOrd="0" presId="urn:microsoft.com/office/officeart/2005/8/layout/process1"/>
    <dgm:cxn modelId="{040CE9E3-CE03-4EE2-B8D8-77C8F237D454}" type="presOf" srcId="{20EDF3F0-5F61-4EB8-88F2-03022E9DE4D3}" destId="{135350AF-20CA-4929-A714-4CAF6E12F5E7}" srcOrd="0" destOrd="0" presId="urn:microsoft.com/office/officeart/2005/8/layout/process1"/>
    <dgm:cxn modelId="{2E290CF2-F6D2-4393-A2E5-4B1003CF8B87}" type="presOf" srcId="{264D2289-6BCA-44F2-9B93-09347C60E580}" destId="{64571F2A-A6B2-4FC1-9C67-48E6DBE491E0}" srcOrd="0" destOrd="0" presId="urn:microsoft.com/office/officeart/2005/8/layout/process1"/>
    <dgm:cxn modelId="{48DCD9B2-231C-49C1-BE3D-05C858CDF55A}" type="presParOf" srcId="{82B03C1B-0FCF-48FA-ACB3-C666E1CA8AF2}" destId="{7D2B0C81-A8B0-41FB-8032-E0F79AB6C38B}" srcOrd="0" destOrd="0" presId="urn:microsoft.com/office/officeart/2005/8/layout/process1"/>
    <dgm:cxn modelId="{08937DD7-FBE8-4B9E-9C8B-C70CCD87D544}" type="presParOf" srcId="{82B03C1B-0FCF-48FA-ACB3-C666E1CA8AF2}" destId="{EF8D8ED8-60AE-494B-B0F2-89BD090D0FCF}" srcOrd="1" destOrd="0" presId="urn:microsoft.com/office/officeart/2005/8/layout/process1"/>
    <dgm:cxn modelId="{45032FE1-C1F5-4C00-A728-5DA45D71FDB5}" type="presParOf" srcId="{EF8D8ED8-60AE-494B-B0F2-89BD090D0FCF}" destId="{002D15FA-FDFF-461F-8E11-F45C59D1C2D1}" srcOrd="0" destOrd="0" presId="urn:microsoft.com/office/officeart/2005/8/layout/process1"/>
    <dgm:cxn modelId="{01AFC5DC-6BF0-4A9D-AAB2-F8D6C6BB842F}" type="presParOf" srcId="{82B03C1B-0FCF-48FA-ACB3-C666E1CA8AF2}" destId="{135350AF-20CA-4929-A714-4CAF6E12F5E7}" srcOrd="2" destOrd="0" presId="urn:microsoft.com/office/officeart/2005/8/layout/process1"/>
    <dgm:cxn modelId="{CBE4A072-5063-4189-8392-54C9F2576ECF}" type="presParOf" srcId="{82B03C1B-0FCF-48FA-ACB3-C666E1CA8AF2}" destId="{559AAA03-B1C4-4B23-A26D-9B857F004131}" srcOrd="3" destOrd="0" presId="urn:microsoft.com/office/officeart/2005/8/layout/process1"/>
    <dgm:cxn modelId="{D0BA29E9-C46C-4C8C-9DB7-DFAAAAFDBE5E}" type="presParOf" srcId="{559AAA03-B1C4-4B23-A26D-9B857F004131}" destId="{F09DBD59-39E5-4651-8238-87DB7FF0989C}" srcOrd="0" destOrd="0" presId="urn:microsoft.com/office/officeart/2005/8/layout/process1"/>
    <dgm:cxn modelId="{15D2C564-6101-4D35-B443-122742C0E08C}" type="presParOf" srcId="{82B03C1B-0FCF-48FA-ACB3-C666E1CA8AF2}" destId="{09091FAC-872A-4EBD-A7B4-269F511D6C35}" srcOrd="4" destOrd="0" presId="urn:microsoft.com/office/officeart/2005/8/layout/process1"/>
    <dgm:cxn modelId="{3D5F3BBF-1854-4E4E-A076-E16A07CB008E}" type="presParOf" srcId="{82B03C1B-0FCF-48FA-ACB3-C666E1CA8AF2}" destId="{64571F2A-A6B2-4FC1-9C67-48E6DBE491E0}" srcOrd="5" destOrd="0" presId="urn:microsoft.com/office/officeart/2005/8/layout/process1"/>
    <dgm:cxn modelId="{D485588B-2125-4B93-9B16-8FFEF984D2B9}" type="presParOf" srcId="{64571F2A-A6B2-4FC1-9C67-48E6DBE491E0}" destId="{AD9CEC46-14DF-4DAE-A113-6506A61452A1}" srcOrd="0" destOrd="0" presId="urn:microsoft.com/office/officeart/2005/8/layout/process1"/>
    <dgm:cxn modelId="{A417537A-6B3A-4C8C-8093-9D7F2DA3EC06}" type="presParOf" srcId="{82B03C1B-0FCF-48FA-ACB3-C666E1CA8AF2}" destId="{386B35D7-F7B2-4E4A-9444-858A54D58F9B}" srcOrd="6" destOrd="0" presId="urn:microsoft.com/office/officeart/2005/8/layout/process1"/>
    <dgm:cxn modelId="{FEF45F25-AF9B-455F-AB98-4F5E3F4AC2BF}" type="presParOf" srcId="{82B03C1B-0FCF-48FA-ACB3-C666E1CA8AF2}" destId="{9EEBEBAE-159F-4C18-9C10-5172DFBB3C82}" srcOrd="7" destOrd="0" presId="urn:microsoft.com/office/officeart/2005/8/layout/process1"/>
    <dgm:cxn modelId="{40A1CAA4-7FC2-429B-8E1E-B4417079E4D9}" type="presParOf" srcId="{9EEBEBAE-159F-4C18-9C10-5172DFBB3C82}" destId="{9F33EB80-9BF9-4F72-8393-2DA251548410}" srcOrd="0" destOrd="0" presId="urn:microsoft.com/office/officeart/2005/8/layout/process1"/>
    <dgm:cxn modelId="{CD51255C-ED2A-4A8B-8DC2-A8AAB044F0E1}" type="presParOf" srcId="{82B03C1B-0FCF-48FA-ACB3-C666E1CA8AF2}" destId="{60BBAAB7-FB34-4BEA-8DFC-2A6D3E86060F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B0C81-A8B0-41FB-8032-E0F79AB6C38B}">
      <dsp:nvSpPr>
        <dsp:cNvPr id="0" name=""/>
        <dsp:cNvSpPr/>
      </dsp:nvSpPr>
      <dsp:spPr>
        <a:xfrm>
          <a:off x="5134" y="1698153"/>
          <a:ext cx="1591716" cy="95503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 err="1"/>
            <a:t>Forming</a:t>
          </a:r>
          <a:endParaRPr lang="de-AT" sz="2300" kern="1200" dirty="0"/>
        </a:p>
      </dsp:txBody>
      <dsp:txXfrm>
        <a:off x="33106" y="1726125"/>
        <a:ext cx="1535772" cy="899086"/>
      </dsp:txXfrm>
    </dsp:sp>
    <dsp:sp modelId="{EF8D8ED8-60AE-494B-B0F2-89BD090D0FCF}">
      <dsp:nvSpPr>
        <dsp:cNvPr id="0" name=""/>
        <dsp:cNvSpPr/>
      </dsp:nvSpPr>
      <dsp:spPr>
        <a:xfrm>
          <a:off x="1756023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600" kern="1200"/>
        </a:p>
      </dsp:txBody>
      <dsp:txXfrm>
        <a:off x="1756023" y="2057245"/>
        <a:ext cx="236210" cy="236847"/>
      </dsp:txXfrm>
    </dsp:sp>
    <dsp:sp modelId="{135350AF-20CA-4929-A714-4CAF6E12F5E7}">
      <dsp:nvSpPr>
        <dsp:cNvPr id="0" name=""/>
        <dsp:cNvSpPr/>
      </dsp:nvSpPr>
      <dsp:spPr>
        <a:xfrm>
          <a:off x="2233538" y="1698153"/>
          <a:ext cx="1591716" cy="955030"/>
        </a:xfrm>
        <a:prstGeom prst="roundRect">
          <a:avLst>
            <a:gd name="adj" fmla="val 10000"/>
          </a:avLst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 err="1"/>
            <a:t>Storming</a:t>
          </a:r>
          <a:endParaRPr lang="de-AT" sz="2300" kern="1200" dirty="0"/>
        </a:p>
      </dsp:txBody>
      <dsp:txXfrm>
        <a:off x="2261510" y="1726125"/>
        <a:ext cx="1535772" cy="899086"/>
      </dsp:txXfrm>
    </dsp:sp>
    <dsp:sp modelId="{559AAA03-B1C4-4B23-A26D-9B857F004131}">
      <dsp:nvSpPr>
        <dsp:cNvPr id="0" name=""/>
        <dsp:cNvSpPr/>
      </dsp:nvSpPr>
      <dsp:spPr>
        <a:xfrm>
          <a:off x="3984426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600" kern="1200"/>
        </a:p>
      </dsp:txBody>
      <dsp:txXfrm>
        <a:off x="3984426" y="2057245"/>
        <a:ext cx="236210" cy="236847"/>
      </dsp:txXfrm>
    </dsp:sp>
    <dsp:sp modelId="{09091FAC-872A-4EBD-A7B4-269F511D6C35}">
      <dsp:nvSpPr>
        <dsp:cNvPr id="0" name=""/>
        <dsp:cNvSpPr/>
      </dsp:nvSpPr>
      <dsp:spPr>
        <a:xfrm>
          <a:off x="4461941" y="1698153"/>
          <a:ext cx="1591716" cy="955030"/>
        </a:xfrm>
        <a:prstGeom prst="roundRect">
          <a:avLst>
            <a:gd name="adj" fmla="val 1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 err="1"/>
            <a:t>Norming</a:t>
          </a:r>
          <a:endParaRPr lang="de-AT" sz="2300" kern="1200" dirty="0"/>
        </a:p>
      </dsp:txBody>
      <dsp:txXfrm>
        <a:off x="4489913" y="1726125"/>
        <a:ext cx="1535772" cy="899086"/>
      </dsp:txXfrm>
    </dsp:sp>
    <dsp:sp modelId="{64571F2A-A6B2-4FC1-9C67-48E6DBE491E0}">
      <dsp:nvSpPr>
        <dsp:cNvPr id="0" name=""/>
        <dsp:cNvSpPr/>
      </dsp:nvSpPr>
      <dsp:spPr>
        <a:xfrm>
          <a:off x="6212830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600" kern="1200"/>
        </a:p>
      </dsp:txBody>
      <dsp:txXfrm>
        <a:off x="6212830" y="2057245"/>
        <a:ext cx="236210" cy="236847"/>
      </dsp:txXfrm>
    </dsp:sp>
    <dsp:sp modelId="{386B35D7-F7B2-4E4A-9444-858A54D58F9B}">
      <dsp:nvSpPr>
        <dsp:cNvPr id="0" name=""/>
        <dsp:cNvSpPr/>
      </dsp:nvSpPr>
      <dsp:spPr>
        <a:xfrm>
          <a:off x="6690345" y="1698153"/>
          <a:ext cx="1591716" cy="955030"/>
        </a:xfrm>
        <a:prstGeom prst="roundRect">
          <a:avLst>
            <a:gd name="adj" fmla="val 10000"/>
          </a:avLst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/>
            <a:t>Performing</a:t>
          </a:r>
        </a:p>
      </dsp:txBody>
      <dsp:txXfrm>
        <a:off x="6718317" y="1726125"/>
        <a:ext cx="1535772" cy="899086"/>
      </dsp:txXfrm>
    </dsp:sp>
    <dsp:sp modelId="{9EEBEBAE-159F-4C18-9C10-5172DFBB3C82}">
      <dsp:nvSpPr>
        <dsp:cNvPr id="0" name=""/>
        <dsp:cNvSpPr/>
      </dsp:nvSpPr>
      <dsp:spPr>
        <a:xfrm>
          <a:off x="8441233" y="1978296"/>
          <a:ext cx="337443" cy="3947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600" kern="1200"/>
        </a:p>
      </dsp:txBody>
      <dsp:txXfrm>
        <a:off x="8441233" y="2057245"/>
        <a:ext cx="236210" cy="236847"/>
      </dsp:txXfrm>
    </dsp:sp>
    <dsp:sp modelId="{60BBAAB7-FB34-4BEA-8DFC-2A6D3E86060F}">
      <dsp:nvSpPr>
        <dsp:cNvPr id="0" name=""/>
        <dsp:cNvSpPr/>
      </dsp:nvSpPr>
      <dsp:spPr>
        <a:xfrm>
          <a:off x="8918748" y="1698153"/>
          <a:ext cx="1591716" cy="955030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/>
            <a:t>Adjouring</a:t>
          </a:r>
        </a:p>
      </dsp:txBody>
      <dsp:txXfrm>
        <a:off x="8946720" y="1726125"/>
        <a:ext cx="1535772" cy="899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D7014-E9B6-4237-AC6E-C7BD7F5B1A60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125F7-0668-4ACD-8EFA-522972323B5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2258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Gruppendynamik = alles was in der Gruppe passiert, auch sog. „gruppendynamische Prozesse“</a:t>
            </a:r>
          </a:p>
          <a:p>
            <a:r>
              <a:rPr lang="de-AT" dirty="0"/>
              <a:t>	-&gt; gemeinsames Kennenlernen</a:t>
            </a:r>
          </a:p>
          <a:p>
            <a:r>
              <a:rPr lang="de-AT" dirty="0"/>
              <a:t>	-&gt; Konflikte</a:t>
            </a:r>
          </a:p>
          <a:p>
            <a:r>
              <a:rPr lang="de-AT" dirty="0"/>
              <a:t>	-&gt; eine Person wird ausgegrenzt</a:t>
            </a:r>
          </a:p>
          <a:p>
            <a:r>
              <a:rPr lang="de-AT" dirty="0"/>
              <a:t>	-&gt; etc.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125F7-0668-4ACD-8EFA-522972323B50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98956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Alpha: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Führer der Gruppe und repräsentiert sie nach außen</a:t>
            </a:r>
            <a:endParaRPr lang="de-AT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seine Ziele sind die Ziele der Gruppe</a:t>
            </a:r>
            <a:endParaRPr lang="de-AT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AT" dirty="0"/>
              <a:t>Beta: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 Kompetenz auf einem relevanten Teilgebiet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unabhängiger als Alpha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nur indirekt mit der Gruppe verbunden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über </a:t>
            </a:r>
            <a:r>
              <a:rPr lang="de-AT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endParaRPr lang="de-AT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dirty="0"/>
              <a:t>Aspirant auf die Alpha-Position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kann Nachzügler-Ω  in die Gruppe integrieren</a:t>
            </a:r>
            <a:endParaRPr lang="de-AT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de-AT" dirty="0"/>
              <a:t>Gamma: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dirty="0"/>
              <a:t>Basis der Gruppe, </a:t>
            </a:r>
            <a:r>
              <a:rPr lang="de-DE" dirty="0"/>
              <a:t>taucht ganz in Kollektivität ein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trägt die Leistung der Gruppe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/>
              <a:t>Omega: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dirty="0"/>
              <a:t>„Feind“ der Gruppe</a:t>
            </a:r>
            <a:endParaRPr lang="de-D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dirty="0"/>
              <a:t>kann mit dem Leistungstempo der Gammas </a:t>
            </a:r>
            <a:r>
              <a:rPr lang="de-AT" dirty="0"/>
              <a:t>nicht mithalten</a:t>
            </a:r>
          </a:p>
          <a:p>
            <a:endParaRPr lang="de-AT" dirty="0"/>
          </a:p>
          <a:p>
            <a:r>
              <a:rPr lang="de-AT" dirty="0"/>
              <a:t>Schon erlebt in JS, GHR, Freundesgruppe?</a:t>
            </a:r>
          </a:p>
          <a:p>
            <a:r>
              <a:rPr lang="de-AT" dirty="0"/>
              <a:t>In welcher Rolle siehst du dich?</a:t>
            </a:r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125F7-0668-4ACD-8EFA-522972323B50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7385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https://www.youtube.com/watch?v=ysWWGf8VsOg&amp;ab_channel=AgileLeadership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125F7-0668-4ACD-8EFA-522972323B50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0897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6CE6AB-1C75-2571-9265-835472CEC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FB282D5-47B3-1E75-7F4D-097F04FD4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6E4201-9126-1235-F02C-46E301BD6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E2D848-435D-99AD-3ED1-91827299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2490E5-5DE1-2DC0-DC4D-5B70B7A09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077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2BE87-6C1B-8256-53AE-D0D3BFE4F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4AC9A00-1A50-4FCE-6123-450942743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31BFF79-3B4E-EF0A-68F7-C0D892FB2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41CF64-006C-C6C3-5CE8-1259F985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7499A7-DDC3-2D50-0022-7B597BD8B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617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9B4D63A-8076-D426-CE73-943D64051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A7B1F2E-2601-731F-C023-8BCA037254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F46326-2DBD-C7CC-E7AF-3A41C8000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224535-973A-385F-859C-0B89C1432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77C1AC-9047-7631-7A72-2BAC7B73D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454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D32C7E-BBFC-2CA5-801C-509496C65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8FF463-E83E-633D-DEAB-E797EDC9B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05F088-B07F-33A0-D557-94FC3F4A5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5C4683-F2A3-3864-F32E-71505FA1C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68E380-3955-D65E-87F9-9B93DBCB4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861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E79850-D614-0074-DB7A-DD0AE98A0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3F9341B-D268-D4DD-5E6D-48900D59B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75D3C4-ED0C-2924-A912-D0E262049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8BA48EF-23BA-D4E5-6D5B-F837A2639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75E98C-39A0-90E8-0B9E-B4A6A78E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696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FE08B-E782-7406-EBF3-CD08A976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4BF952-9AC5-E744-9370-3F4B4A6AEC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24703D9-1C9B-77BD-F304-4D777A4F5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6538A08-C85A-ACEA-9D07-EC09CBA0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6291A42-311D-D707-E4A3-9651DA2D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4547230-07A6-AEA8-46AD-78E8794D2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898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B4AE75-2118-9F0B-A8CB-B46F0873C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978711-F693-9FC7-6B92-46B3621FB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CCF085-3BBB-84CF-F642-A5EEF1292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C37148F-082C-BC8A-3269-6558301EC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A30878B-C5A7-B4C2-1A67-B9BDB7674C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01E9D54-9578-A94A-47F6-0747AEB8A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B68F2BF-A641-E653-D3A4-3C0D28072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E6F20B3-610B-3C8C-F414-C7FCF03F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982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023E1-BC47-095F-A3EA-7CD6334DE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60423F1-3E81-5BEA-2D69-965CB7D1C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D7BE487-1B89-3030-1227-944DCCABA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0B61FA9-D584-203D-9112-5DE6C5EA8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830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84F9638-2E24-DFAC-8936-EA3DE188F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C70F751-4DE3-34E4-1B5E-94336EB2F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E31061B-FE31-8FB6-C0BA-BED37FB01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527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6C2C3D-1CF0-BC9A-5CCB-585E0F935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70BAE6-D87F-DE46-8583-CD15ECEC2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B607E44-D17C-13B5-2A53-BBD1BB92B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BF492C-0851-1276-8143-8170E038D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8830DB-F2D5-680D-4705-5DCA36AB1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6B7EEC-CC63-0ACB-A84E-0EB987F5B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5679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7F8C01-7323-541E-0EA2-4F482FF81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7975A14-6DEB-4EC9-EA0C-AC651774D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4E9692-2F34-1FCE-2532-43CDEAE1D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F2EE67-8CD5-0D5A-1C65-D44C2A05A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C5F5F59-0AA8-6AFB-F62C-95E7EC13E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FE85E0-C950-C6C2-90E6-80C90D894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100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B4174B7-5029-8E47-F798-977752D11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6E7D2F-4B23-0D87-8B97-1463A0F19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97BE3F-D37B-A6B1-934B-9E68F6C2D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80E8C-9B3E-451B-B026-2099BD96BC28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05051-F6CA-61BE-0003-E356440257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3CA74D-5389-B44B-DBBF-671990315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3507A-C0DC-49CA-9DF7-07A33C418FD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568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B25DD-C399-6A3B-7146-E2BA9A5A9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Gruppendynamik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DA1EBAC-AD03-FC5C-AD4C-FC8F70BA9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42143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B9AB17-8F28-31B8-6CFC-2B31770F1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AF82AA-7D01-5B22-FB1D-B62613B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5164" y="2064327"/>
            <a:ext cx="9178636" cy="4112636"/>
          </a:xfrm>
        </p:spPr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de-AT" dirty="0"/>
              <a:t>Was ist das?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de-AT" dirty="0"/>
              <a:t>Was hat das mit Gruppenstunden zu tun?</a:t>
            </a:r>
          </a:p>
        </p:txBody>
      </p:sp>
    </p:spTree>
    <p:extLst>
      <p:ext uri="{BB962C8B-B14F-4D97-AF65-F5344CB8AC3E}">
        <p14:creationId xmlns:p14="http://schemas.microsoft.com/office/powerpoint/2010/main" val="93362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CD8E4-05AC-641F-BB20-0BBCBCD4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Rollen in der Gruppe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0BB339-9A85-4E86-5306-7EA65BB26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3854" y="2258291"/>
            <a:ext cx="8167255" cy="3807836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de-AT" sz="3200" dirty="0"/>
              <a:t> Alpha		  Beta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AT" sz="3200" dirty="0"/>
              <a:t>Gamma   		Omega</a:t>
            </a:r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D9E978EE-71C6-D000-BAD5-261D82E4D54F}"/>
              </a:ext>
            </a:extLst>
          </p:cNvPr>
          <p:cNvCxnSpPr>
            <a:cxnSpLocks/>
          </p:cNvCxnSpPr>
          <p:nvPr/>
        </p:nvCxnSpPr>
        <p:spPr>
          <a:xfrm>
            <a:off x="3338946" y="3449782"/>
            <a:ext cx="507076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3AF8F68B-B5A1-F0C6-4220-477A1AD42DAD}"/>
              </a:ext>
            </a:extLst>
          </p:cNvPr>
          <p:cNvCxnSpPr>
            <a:cxnSpLocks/>
          </p:cNvCxnSpPr>
          <p:nvPr/>
        </p:nvCxnSpPr>
        <p:spPr>
          <a:xfrm flipV="1">
            <a:off x="5915892" y="2459182"/>
            <a:ext cx="0" cy="216130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65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E0153AB-DB9A-9473-2E4E-1272264B2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Video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AB06A40-5605-48B9-F661-863A42785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8908" y="1825625"/>
            <a:ext cx="9344891" cy="4351338"/>
          </a:xfrm>
        </p:spPr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de-AT" dirty="0"/>
              <a:t>Wie heißen die genannten Gruppenphasen?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de-AT" dirty="0"/>
              <a:t>Was sind ihre Merkmale?</a:t>
            </a:r>
          </a:p>
        </p:txBody>
      </p:sp>
    </p:spTree>
    <p:extLst>
      <p:ext uri="{BB962C8B-B14F-4D97-AF65-F5344CB8AC3E}">
        <p14:creationId xmlns:p14="http://schemas.microsoft.com/office/powerpoint/2010/main" val="54943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2694E-F7B9-9E3A-A75F-F5211D0E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Gruppenphasen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AFE969F9-27D4-43BD-6746-C075B8DD30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597743"/>
              </p:ext>
            </p:extLst>
          </p:nvPr>
        </p:nvGraphicFramePr>
        <p:xfrm>
          <a:off x="838200" y="125333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06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2B0C81-A8B0-41FB-8032-E0F79AB6C3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2B0C81-A8B0-41FB-8032-E0F79AB6C3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8D8ED8-60AE-494B-B0F2-89BD090D0F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8D8ED8-60AE-494B-B0F2-89BD090D0F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5350AF-20CA-4929-A714-4CAF6E12F5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135350AF-20CA-4929-A714-4CAF6E12F5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59AAA03-B1C4-4B23-A26D-9B857F0041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559AAA03-B1C4-4B23-A26D-9B857F0041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091FAC-872A-4EBD-A7B4-269F511D6C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09091FAC-872A-4EBD-A7B4-269F511D6C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571F2A-A6B2-4FC1-9C67-48E6DBE49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64571F2A-A6B2-4FC1-9C67-48E6DBE491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6B35D7-F7B2-4E4A-9444-858A54D58F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386B35D7-F7B2-4E4A-9444-858A54D58F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EEBEBAE-159F-4C18-9C10-5172DFBB3C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9EEBEBAE-159F-4C18-9C10-5172DFBB3C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BBAAB7-FB34-4BEA-8DFC-2A6D3E8606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60BBAAB7-FB34-4BEA-8DFC-2A6D3E8606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2694E-F7B9-9E3A-A75F-F5211D0E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Gruppenphasen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96C9204-F48F-15CE-AD39-C9B228242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Nicht ident zu Klassen</a:t>
            </a:r>
          </a:p>
          <a:p>
            <a:r>
              <a:rPr lang="de-AT" dirty="0"/>
              <a:t>Kinder erleben individuelle Entwicklung</a:t>
            </a:r>
          </a:p>
        </p:txBody>
      </p:sp>
    </p:spTree>
    <p:extLst>
      <p:ext uri="{BB962C8B-B14F-4D97-AF65-F5344CB8AC3E}">
        <p14:creationId xmlns:p14="http://schemas.microsoft.com/office/powerpoint/2010/main" val="120863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75CC3-29FC-310E-BCF7-FF4DECE7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5 goldenen Regeln der Erziehung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40B76D-8C81-2C1F-6092-4A69ECBF6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Grundlage von Erziehung ist Beziehung</a:t>
            </a:r>
          </a:p>
          <a:p>
            <a:r>
              <a:rPr lang="de-DE" dirty="0"/>
              <a:t>Beziehung kann nicht erzwungen werden</a:t>
            </a:r>
          </a:p>
          <a:p>
            <a:r>
              <a:rPr lang="de-DE" dirty="0"/>
              <a:t>Das pädagogische Verhältnis ist ein Verhältnis der Wechselwirkung</a:t>
            </a:r>
          </a:p>
          <a:p>
            <a:r>
              <a:rPr lang="de-DE" dirty="0"/>
              <a:t>Erziehung geschieht um des Zu-Erziehenden-Willen</a:t>
            </a:r>
          </a:p>
          <a:p>
            <a:r>
              <a:rPr lang="de-DE" dirty="0"/>
              <a:t>Das pädagogische Verhältnis strebt danach sich aufzulösen und überflüssig zu machen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9638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636456B-E473-EED9-3154-0320C1264A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Was hast du heute gelernt?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6B46D8D7-B2C8-2D79-8DD5-7FC20580C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45805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Breitbild</PresentationFormat>
  <Paragraphs>52</Paragraphs>
  <Slides>8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</vt:lpstr>
      <vt:lpstr>Gruppendynamik</vt:lpstr>
      <vt:lpstr>PowerPoint-Präsentation</vt:lpstr>
      <vt:lpstr>Rollen in der Gruppe</vt:lpstr>
      <vt:lpstr>Video</vt:lpstr>
      <vt:lpstr>Gruppenphasen</vt:lpstr>
      <vt:lpstr>Gruppenphasen</vt:lpstr>
      <vt:lpstr>5 goldenen Regeln der Erziehung</vt:lpstr>
      <vt:lpstr>Was hast du heute gelernt?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Gruppendynamik</dc:title>
  <dc:creator>Elisabeth Losert</dc:creator>
  <cp:lastModifiedBy>Elisabeth Losert</cp:lastModifiedBy>
  <cp:revision>5</cp:revision>
  <dcterms:created xsi:type="dcterms:W3CDTF">2023-01-25T14:35:48Z</dcterms:created>
  <dcterms:modified xsi:type="dcterms:W3CDTF">2023-01-25T18:35:59Z</dcterms:modified>
</cp:coreProperties>
</file>