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DD6B77-C929-4617-94A1-ECBC54B4BFEB}" v="110" dt="2020-12-05T14:32:36.4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öhlich Marie-Christin" userId="841a81ab-72dd-4395-afb8-b240d3da33b4" providerId="ADAL" clId="{6FDD6B77-C929-4617-94A1-ECBC54B4BFEB}"/>
    <pc:docChg chg="addSld modSld">
      <pc:chgData name="Fröhlich Marie-Christin" userId="841a81ab-72dd-4395-afb8-b240d3da33b4" providerId="ADAL" clId="{6FDD6B77-C929-4617-94A1-ECBC54B4BFEB}" dt="2020-12-05T14:32:36.434" v="115"/>
      <pc:docMkLst>
        <pc:docMk/>
      </pc:docMkLst>
      <pc:sldChg chg="addSp modSp new modAnim">
        <pc:chgData name="Fröhlich Marie-Christin" userId="841a81ab-72dd-4395-afb8-b240d3da33b4" providerId="ADAL" clId="{6FDD6B77-C929-4617-94A1-ECBC54B4BFEB}" dt="2020-12-05T14:14:36.178" v="21"/>
        <pc:sldMkLst>
          <pc:docMk/>
          <pc:sldMk cId="4227263239" sldId="260"/>
        </pc:sldMkLst>
        <pc:picChg chg="add mod">
          <ac:chgData name="Fröhlich Marie-Christin" userId="841a81ab-72dd-4395-afb8-b240d3da33b4" providerId="ADAL" clId="{6FDD6B77-C929-4617-94A1-ECBC54B4BFEB}" dt="2020-12-05T14:14:01.140" v="17" actId="1076"/>
          <ac:picMkLst>
            <pc:docMk/>
            <pc:sldMk cId="4227263239" sldId="260"/>
            <ac:picMk id="5122" creationId="{EFC81A5B-C7C1-4845-A956-60195A5E6EC1}"/>
          </ac:picMkLst>
        </pc:picChg>
        <pc:picChg chg="add mod">
          <ac:chgData name="Fröhlich Marie-Christin" userId="841a81ab-72dd-4395-afb8-b240d3da33b4" providerId="ADAL" clId="{6FDD6B77-C929-4617-94A1-ECBC54B4BFEB}" dt="2020-12-05T14:14:03.683" v="18" actId="1076"/>
          <ac:picMkLst>
            <pc:docMk/>
            <pc:sldMk cId="4227263239" sldId="260"/>
            <ac:picMk id="5124" creationId="{233657C4-5531-463D-8279-7A44AEFB40DF}"/>
          </ac:picMkLst>
        </pc:picChg>
      </pc:sldChg>
      <pc:sldChg chg="addSp modSp new modAnim">
        <pc:chgData name="Fröhlich Marie-Christin" userId="841a81ab-72dd-4395-afb8-b240d3da33b4" providerId="ADAL" clId="{6FDD6B77-C929-4617-94A1-ECBC54B4BFEB}" dt="2020-12-05T14:18:56.057" v="40"/>
        <pc:sldMkLst>
          <pc:docMk/>
          <pc:sldMk cId="3809858902" sldId="261"/>
        </pc:sldMkLst>
        <pc:picChg chg="add mod">
          <ac:chgData name="Fröhlich Marie-Christin" userId="841a81ab-72dd-4395-afb8-b240d3da33b4" providerId="ADAL" clId="{6FDD6B77-C929-4617-94A1-ECBC54B4BFEB}" dt="2020-12-05T14:18:21.951" v="35" actId="1076"/>
          <ac:picMkLst>
            <pc:docMk/>
            <pc:sldMk cId="3809858902" sldId="261"/>
            <ac:picMk id="6146" creationId="{D5537D2C-6298-48FE-A59E-08B9D1925EC2}"/>
          </ac:picMkLst>
        </pc:picChg>
        <pc:picChg chg="add mod">
          <ac:chgData name="Fröhlich Marie-Christin" userId="841a81ab-72dd-4395-afb8-b240d3da33b4" providerId="ADAL" clId="{6FDD6B77-C929-4617-94A1-ECBC54B4BFEB}" dt="2020-12-05T14:18:29.011" v="37" actId="1076"/>
          <ac:picMkLst>
            <pc:docMk/>
            <pc:sldMk cId="3809858902" sldId="261"/>
            <ac:picMk id="6148" creationId="{32F373D1-0DDC-489A-8A97-7A12F740A5EC}"/>
          </ac:picMkLst>
        </pc:picChg>
      </pc:sldChg>
      <pc:sldChg chg="addSp modSp new modAnim">
        <pc:chgData name="Fröhlich Marie-Christin" userId="841a81ab-72dd-4395-afb8-b240d3da33b4" providerId="ADAL" clId="{6FDD6B77-C929-4617-94A1-ECBC54B4BFEB}" dt="2020-12-05T14:23:31.434" v="66"/>
        <pc:sldMkLst>
          <pc:docMk/>
          <pc:sldMk cId="564007477" sldId="262"/>
        </pc:sldMkLst>
        <pc:picChg chg="add mod">
          <ac:chgData name="Fröhlich Marie-Christin" userId="841a81ab-72dd-4395-afb8-b240d3da33b4" providerId="ADAL" clId="{6FDD6B77-C929-4617-94A1-ECBC54B4BFEB}" dt="2020-12-05T14:22:22.379" v="50" actId="1076"/>
          <ac:picMkLst>
            <pc:docMk/>
            <pc:sldMk cId="564007477" sldId="262"/>
            <ac:picMk id="7170" creationId="{EFA59881-43AB-48C4-A0FB-D10D03A4CF32}"/>
          </ac:picMkLst>
        </pc:picChg>
        <pc:picChg chg="add mod">
          <ac:chgData name="Fröhlich Marie-Christin" userId="841a81ab-72dd-4395-afb8-b240d3da33b4" providerId="ADAL" clId="{6FDD6B77-C929-4617-94A1-ECBC54B4BFEB}" dt="2020-12-05T14:23:07.898" v="63" actId="1076"/>
          <ac:picMkLst>
            <pc:docMk/>
            <pc:sldMk cId="564007477" sldId="262"/>
            <ac:picMk id="7172" creationId="{68E38786-A604-4618-B7F0-9AE17C945165}"/>
          </ac:picMkLst>
        </pc:picChg>
      </pc:sldChg>
      <pc:sldChg chg="addSp modSp new modAnim">
        <pc:chgData name="Fröhlich Marie-Christin" userId="841a81ab-72dd-4395-afb8-b240d3da33b4" providerId="ADAL" clId="{6FDD6B77-C929-4617-94A1-ECBC54B4BFEB}" dt="2020-12-05T14:29:01.916" v="87"/>
        <pc:sldMkLst>
          <pc:docMk/>
          <pc:sldMk cId="859232307" sldId="263"/>
        </pc:sldMkLst>
        <pc:picChg chg="add mod">
          <ac:chgData name="Fröhlich Marie-Christin" userId="841a81ab-72dd-4395-afb8-b240d3da33b4" providerId="ADAL" clId="{6FDD6B77-C929-4617-94A1-ECBC54B4BFEB}" dt="2020-12-05T14:28:39.064" v="84" actId="1076"/>
          <ac:picMkLst>
            <pc:docMk/>
            <pc:sldMk cId="859232307" sldId="263"/>
            <ac:picMk id="8194" creationId="{FA4E7D03-4F6A-40A5-BC75-7BE1C1619D93}"/>
          </ac:picMkLst>
        </pc:picChg>
        <pc:picChg chg="add mod">
          <ac:chgData name="Fröhlich Marie-Christin" userId="841a81ab-72dd-4395-afb8-b240d3da33b4" providerId="ADAL" clId="{6FDD6B77-C929-4617-94A1-ECBC54B4BFEB}" dt="2020-12-05T14:28:32.686" v="81" actId="171"/>
          <ac:picMkLst>
            <pc:docMk/>
            <pc:sldMk cId="859232307" sldId="263"/>
            <ac:picMk id="8196" creationId="{7F661AFA-3005-44C7-91E0-45FC79D9C8E2}"/>
          </ac:picMkLst>
        </pc:picChg>
      </pc:sldChg>
      <pc:sldChg chg="addSp delSp modSp new modAnim">
        <pc:chgData name="Fröhlich Marie-Christin" userId="841a81ab-72dd-4395-afb8-b240d3da33b4" providerId="ADAL" clId="{6FDD6B77-C929-4617-94A1-ECBC54B4BFEB}" dt="2020-12-05T14:32:36.434" v="115"/>
        <pc:sldMkLst>
          <pc:docMk/>
          <pc:sldMk cId="1928540534" sldId="264"/>
        </pc:sldMkLst>
        <pc:picChg chg="add del">
          <ac:chgData name="Fröhlich Marie-Christin" userId="841a81ab-72dd-4395-afb8-b240d3da33b4" providerId="ADAL" clId="{6FDD6B77-C929-4617-94A1-ECBC54B4BFEB}" dt="2020-12-05T14:30:14.620" v="91" actId="21"/>
          <ac:picMkLst>
            <pc:docMk/>
            <pc:sldMk cId="1928540534" sldId="264"/>
            <ac:picMk id="9218" creationId="{E3CCC96B-160F-42D2-B47B-CEDE2ABDFB65}"/>
          </ac:picMkLst>
        </pc:picChg>
        <pc:picChg chg="add mod">
          <ac:chgData name="Fröhlich Marie-Christin" userId="841a81ab-72dd-4395-afb8-b240d3da33b4" providerId="ADAL" clId="{6FDD6B77-C929-4617-94A1-ECBC54B4BFEB}" dt="2020-12-05T14:32:16.335" v="112" actId="1076"/>
          <ac:picMkLst>
            <pc:docMk/>
            <pc:sldMk cId="1928540534" sldId="264"/>
            <ac:picMk id="9220" creationId="{A6210584-D6A7-4F76-ACE3-B5208899C160}"/>
          </ac:picMkLst>
        </pc:picChg>
        <pc:picChg chg="add mod">
          <ac:chgData name="Fröhlich Marie-Christin" userId="841a81ab-72dd-4395-afb8-b240d3da33b4" providerId="ADAL" clId="{6FDD6B77-C929-4617-94A1-ECBC54B4BFEB}" dt="2020-12-05T14:32:07.006" v="108" actId="171"/>
          <ac:picMkLst>
            <pc:docMk/>
            <pc:sldMk cId="1928540534" sldId="264"/>
            <ac:picMk id="9222" creationId="{934A58FD-D342-4CAB-8A52-2349BCB0F867}"/>
          </ac:picMkLst>
        </pc:picChg>
      </pc:sldChg>
      <pc:sldChg chg="new">
        <pc:chgData name="Fröhlich Marie-Christin" userId="841a81ab-72dd-4395-afb8-b240d3da33b4" providerId="ADAL" clId="{6FDD6B77-C929-4617-94A1-ECBC54B4BFEB}" dt="2020-12-05T14:30:01.181" v="89" actId="680"/>
        <pc:sldMkLst>
          <pc:docMk/>
          <pc:sldMk cId="4052319947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5606ED-ABB7-434B-91E8-099FF3B095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3F8BD72-B08A-4794-B29F-537F85B9FE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4ED33E-841D-4AC0-A85E-4192AC197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C001-1D20-498B-ABFD-5391A784C75D}" type="datetimeFigureOut">
              <a:rPr lang="de-AT" smtClean="0"/>
              <a:t>05.12.2020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4134D5-A74D-476B-B7C8-48B337C7D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17FFF8-26E4-4688-98C9-7BA700106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CF0-ADE8-4109-ADF3-4217F2C01C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9599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727143-5198-4C84-BD95-069A71BC6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ABD61B2-23F0-446D-8550-E98303A79A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E8CCB5-CA70-4497-AF9B-9277A7CB7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C001-1D20-498B-ABFD-5391A784C75D}" type="datetimeFigureOut">
              <a:rPr lang="de-AT" smtClean="0"/>
              <a:t>05.12.2020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409C95-CE98-4077-8353-22320B899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0FA585-147A-42D9-BD26-08469D093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CF0-ADE8-4109-ADF3-4217F2C01C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2747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4BC377F-3645-426B-85BB-3F1749E050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0DA1174-45F3-4277-8731-FCA649BCA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7271D5-70AA-4D78-ABF8-71767B535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C001-1D20-498B-ABFD-5391A784C75D}" type="datetimeFigureOut">
              <a:rPr lang="de-AT" smtClean="0"/>
              <a:t>05.12.2020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5F19BA-CA80-4F99-A511-713B786F3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FE72B3-919E-4160-BBD9-91F3CFA3A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CF0-ADE8-4109-ADF3-4217F2C01C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1234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240451-43E0-43F0-9DBE-A9EDC831B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8A256A-E9E2-493D-A6BF-A5CCE5345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86982C-AE11-4213-A246-6E4E16DD2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C001-1D20-498B-ABFD-5391A784C75D}" type="datetimeFigureOut">
              <a:rPr lang="de-AT" smtClean="0"/>
              <a:t>05.12.2020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B9EFCE-DDF9-4CE9-8F16-16B703466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153AE6-49A2-4877-A078-D183EE969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CF0-ADE8-4109-ADF3-4217F2C01C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5858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902980-EFC3-46F0-8EED-168E7F6A2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92AD09-D4B2-4F31-A45F-59A1A4379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9A0118-1886-4692-8A74-D7D44C54C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C001-1D20-498B-ABFD-5391A784C75D}" type="datetimeFigureOut">
              <a:rPr lang="de-AT" smtClean="0"/>
              <a:t>05.12.2020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7840D4-F71C-4EDB-90A7-710816C9D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787AA5-EB29-49DF-8E74-D21D82B4B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CF0-ADE8-4109-ADF3-4217F2C01C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6199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51D474-9DCD-423A-8309-4FAB71B4F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083580-4C34-4380-9C2C-85173B8416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85F65D3-8834-4702-92B4-0175FE5BFD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9BD3A9A-C1E2-4778-A996-AB49A2206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C001-1D20-498B-ABFD-5391A784C75D}" type="datetimeFigureOut">
              <a:rPr lang="de-AT" smtClean="0"/>
              <a:t>05.12.2020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F7318EF-8EB5-4F63-A5FA-561EF68D0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DBC6785-9902-4D6E-B47B-A21C50E6F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CF0-ADE8-4109-ADF3-4217F2C01C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1340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71ABF0-9021-4398-B1CD-4BB307654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A213DA-D8D4-403A-B4C2-F23C49DCD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10D1A2A-A7A7-44A0-8489-D6A4C25A9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3A5AD06-58D2-4029-81CB-CF365E9FB6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BB470B3-3AA9-444A-83B1-9F361A21FD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443EB13-544B-494A-AD2D-7813D5FE2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C001-1D20-498B-ABFD-5391A784C75D}" type="datetimeFigureOut">
              <a:rPr lang="de-AT" smtClean="0"/>
              <a:t>05.12.2020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9C254F8-7CD8-459F-9A59-9601C19C2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FA61AD-03D8-447C-8A64-6F5857059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CF0-ADE8-4109-ADF3-4217F2C01C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9310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D45CEF-C814-4D66-B416-D4C7C25F1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1891B51-B3A3-41F6-99C9-06934ABFF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C001-1D20-498B-ABFD-5391A784C75D}" type="datetimeFigureOut">
              <a:rPr lang="de-AT" smtClean="0"/>
              <a:t>05.12.2020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E507F8A-5D61-44A0-A26B-8FDBC9868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CC04896-590C-4154-B9E7-4C7F8EC53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CF0-ADE8-4109-ADF3-4217F2C01C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6513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840BE0D-55D2-46F8-A3B4-BB3E8779F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C001-1D20-498B-ABFD-5391A784C75D}" type="datetimeFigureOut">
              <a:rPr lang="de-AT" smtClean="0"/>
              <a:t>05.12.2020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ECD2FA2-0321-4C9A-8399-6C6E21804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B941270-13BA-41EB-B9FE-D8FAEC1CC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CF0-ADE8-4109-ADF3-4217F2C01C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91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E4F628-E661-4FFD-93C1-46AA7E3D8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6D249C-6908-409F-9185-0B954B730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7C830A1-7E68-4732-81A1-20A01B0188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AE1DFE1-1E6E-46C7-9F5F-0864B82A3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C001-1D20-498B-ABFD-5391A784C75D}" type="datetimeFigureOut">
              <a:rPr lang="de-AT" smtClean="0"/>
              <a:t>05.12.2020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5E0A577-6682-4D7C-9885-C337722AC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6A60BC-D329-491A-83BC-99A95B1AE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CF0-ADE8-4109-ADF3-4217F2C01C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3791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F95DD0-258C-4E54-AC3B-2D4D292EF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8717319-24B7-4185-A11C-9A745D3FA9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064B574-467E-48DC-9100-7A20EA791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B41478-A7D3-4B66-99D7-EEF97F257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C001-1D20-498B-ABFD-5391A784C75D}" type="datetimeFigureOut">
              <a:rPr lang="de-AT" smtClean="0"/>
              <a:t>05.12.2020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32934EB-5226-4F72-AFC3-17AEC5808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F35DB01-36F2-41F6-8DC0-04E2606FD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7CF0-ADE8-4109-ADF3-4217F2C01C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74121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7E43F78-7EC5-4712-B36C-875DA1BE4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546F7E9-8857-43AC-ACC7-3DBEC6E83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756734-A2C9-4659-8BDF-9996D6164B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8C001-1D20-498B-ABFD-5391A784C75D}" type="datetimeFigureOut">
              <a:rPr lang="de-AT" smtClean="0"/>
              <a:t>05.12.2020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78BB85-F095-41C9-A3BC-2D99B87A7F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A55E79-FC1C-4174-BA48-D98B34022E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7CF0-ADE8-4109-ADF3-4217F2C01C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723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stige tiere Stockvektoren, lizenzfreie Lustige tiere Illustrationen |  Depositphotos®">
            <a:extLst>
              <a:ext uri="{FF2B5EF4-FFF2-40B4-BE49-F238E27FC236}">
                <a16:creationId xmlns:a16="http://schemas.microsoft.com/office/drawing/2014/main" id="{7AB07AA1-3ADA-49E5-BCC0-75B4C51AC0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14" b="26236"/>
          <a:stretch/>
        </p:blipFill>
        <p:spPr bwMode="auto">
          <a:xfrm>
            <a:off x="0" y="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396748D-2651-4DD3-9B57-71DB727CEF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de-AT" sz="9600" dirty="0"/>
              <a:t>Tiere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529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3396F8-6D49-4164-BA75-5B7D816DA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341F81F-3276-442F-A28B-55151B9F44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52319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iere - WWF Junior">
            <a:extLst>
              <a:ext uri="{FF2B5EF4-FFF2-40B4-BE49-F238E27FC236}">
                <a16:creationId xmlns:a16="http://schemas.microsoft.com/office/drawing/2014/main" id="{5805C735-C366-4FF7-9E02-AC988F377E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478" y="687558"/>
            <a:ext cx="10258571" cy="574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iere - WWF Junior">
            <a:extLst>
              <a:ext uri="{FF2B5EF4-FFF2-40B4-BE49-F238E27FC236}">
                <a16:creationId xmlns:a16="http://schemas.microsoft.com/office/drawing/2014/main" id="{974F61A7-A87A-441F-8BFB-C519815EF5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11" t="27578" r="57196" b="28003"/>
          <a:stretch/>
        </p:blipFill>
        <p:spPr bwMode="auto">
          <a:xfrm>
            <a:off x="5381817" y="2334282"/>
            <a:ext cx="2020186" cy="2551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34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22F6364A-B358-4BEE-B158-0734D2C93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8202" y="1570814"/>
            <a:ext cx="0" cy="3710227"/>
          </a:xfrm>
          <a:prstGeom prst="line">
            <a:avLst/>
          </a:prstGeom>
          <a:ln w="19050">
            <a:solidFill>
              <a:srgbClr val="E168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Wie kommen die Tiere in den Zoo? - SWR Wissen">
            <a:extLst>
              <a:ext uri="{FF2B5EF4-FFF2-40B4-BE49-F238E27FC236}">
                <a16:creationId xmlns:a16="http://schemas.microsoft.com/office/drawing/2014/main" id="{64B3134E-1E39-4591-8D65-7CDCB012B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4353" y="812537"/>
            <a:ext cx="9344511" cy="523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Wie kommen die Tiere in den Zoo? - SWR Wissen">
            <a:extLst>
              <a:ext uri="{FF2B5EF4-FFF2-40B4-BE49-F238E27FC236}">
                <a16:creationId xmlns:a16="http://schemas.microsoft.com/office/drawing/2014/main" id="{89F9F3C5-647C-4ADB-BC31-260BF0C479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6" t="28643" r="46036" b="40377"/>
          <a:stretch/>
        </p:blipFill>
        <p:spPr bwMode="auto">
          <a:xfrm>
            <a:off x="4937766" y="2183595"/>
            <a:ext cx="2550937" cy="2490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85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22F6364A-B358-4BEE-B158-0734D2C93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8202" y="1570814"/>
            <a:ext cx="0" cy="3710227"/>
          </a:xfrm>
          <a:prstGeom prst="line">
            <a:avLst/>
          </a:prstGeom>
          <a:ln w="19050">
            <a:solidFill>
              <a:srgbClr val="A3A7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 descr="Tiere - GEOlino - [GEOLINO]">
            <a:extLst>
              <a:ext uri="{FF2B5EF4-FFF2-40B4-BE49-F238E27FC236}">
                <a16:creationId xmlns:a16="http://schemas.microsoft.com/office/drawing/2014/main" id="{5A104B74-C5AB-4040-A9E2-FD61E80AA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233" y="374754"/>
            <a:ext cx="8999534" cy="5988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Tiere - GEOlino - [GEOLINO]">
            <a:extLst>
              <a:ext uri="{FF2B5EF4-FFF2-40B4-BE49-F238E27FC236}">
                <a16:creationId xmlns:a16="http://schemas.microsoft.com/office/drawing/2014/main" id="{12BDD4AF-452C-4F88-8B3A-F1DF994DE0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2" t="43689" r="31972" b="26037"/>
          <a:stretch/>
        </p:blipFill>
        <p:spPr bwMode="auto">
          <a:xfrm>
            <a:off x="5182754" y="2469629"/>
            <a:ext cx="2228210" cy="1918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053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örperhaltung: Wie Tiere ruhen - science.ORF.at">
            <a:extLst>
              <a:ext uri="{FF2B5EF4-FFF2-40B4-BE49-F238E27FC236}">
                <a16:creationId xmlns:a16="http://schemas.microsoft.com/office/drawing/2014/main" id="{EFC81A5B-C7C1-4845-A956-60195A5E6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465" y="607971"/>
            <a:ext cx="9371004" cy="5642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Körperhaltung: Wie Tiere ruhen - science.ORF.at">
            <a:extLst>
              <a:ext uri="{FF2B5EF4-FFF2-40B4-BE49-F238E27FC236}">
                <a16:creationId xmlns:a16="http://schemas.microsoft.com/office/drawing/2014/main" id="{233657C4-5531-463D-8279-7A44AEFB40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76" t="12850" r="62599" b="55230"/>
          <a:stretch/>
        </p:blipFill>
        <p:spPr bwMode="auto">
          <a:xfrm>
            <a:off x="5516380" y="1918741"/>
            <a:ext cx="1259174" cy="1843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26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ie Stadt ist voller wilder Tiere - Forschung Spezial - derStandard.at ›  Wissenschaft">
            <a:extLst>
              <a:ext uri="{FF2B5EF4-FFF2-40B4-BE49-F238E27FC236}">
                <a16:creationId xmlns:a16="http://schemas.microsoft.com/office/drawing/2014/main" id="{D5537D2C-6298-48FE-A59E-08B9D1925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405" y="721345"/>
            <a:ext cx="8509690" cy="5662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Die Stadt ist voller wilder Tiere - Forschung Spezial - derStandard.at ›  Wissenschaft">
            <a:extLst>
              <a:ext uri="{FF2B5EF4-FFF2-40B4-BE49-F238E27FC236}">
                <a16:creationId xmlns:a16="http://schemas.microsoft.com/office/drawing/2014/main" id="{32F373D1-0DDC-489A-8A97-7A12F740A5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18" t="26148" r="15500" b="38244"/>
          <a:stretch/>
        </p:blipFill>
        <p:spPr bwMode="auto">
          <a:xfrm>
            <a:off x="5308879" y="1941577"/>
            <a:ext cx="1918741" cy="2974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85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rankheiten bei Schlangen | Haustier Blog">
            <a:extLst>
              <a:ext uri="{FF2B5EF4-FFF2-40B4-BE49-F238E27FC236}">
                <a16:creationId xmlns:a16="http://schemas.microsoft.com/office/drawing/2014/main" id="{EFA59881-43AB-48C4-A0FB-D10D03A4C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823" y="461084"/>
            <a:ext cx="8919967" cy="593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Krankheiten bei Schlangen | Haustier Blog">
            <a:extLst>
              <a:ext uri="{FF2B5EF4-FFF2-40B4-BE49-F238E27FC236}">
                <a16:creationId xmlns:a16="http://schemas.microsoft.com/office/drawing/2014/main" id="{68E38786-A604-4618-B7F0-9AE17C9451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46" t="28157" r="50032" b="55156"/>
          <a:stretch/>
        </p:blipFill>
        <p:spPr bwMode="auto">
          <a:xfrm>
            <a:off x="4646951" y="2559823"/>
            <a:ext cx="3447738" cy="1738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00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Esel, Fisch, Skorpion und Spatz: Tiere in der Bibel">
            <a:extLst>
              <a:ext uri="{FF2B5EF4-FFF2-40B4-BE49-F238E27FC236}">
                <a16:creationId xmlns:a16="http://schemas.microsoft.com/office/drawing/2014/main" id="{7F661AFA-3005-44C7-91E0-45FC79D9C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546" y="593048"/>
            <a:ext cx="9244907" cy="5943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Esel, Fisch, Skorpion und Spatz: Tiere in der Bibel">
            <a:extLst>
              <a:ext uri="{FF2B5EF4-FFF2-40B4-BE49-F238E27FC236}">
                <a16:creationId xmlns:a16="http://schemas.microsoft.com/office/drawing/2014/main" id="{FA4E7D03-4F6A-40A5-BC75-7BE1C1619D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62" t="6944" r="6990" b="59326"/>
          <a:stretch/>
        </p:blipFill>
        <p:spPr bwMode="auto">
          <a:xfrm>
            <a:off x="4372131" y="2531631"/>
            <a:ext cx="3447738" cy="2377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23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6" descr="Tiere Afrikas - African Special Tours">
            <a:extLst>
              <a:ext uri="{FF2B5EF4-FFF2-40B4-BE49-F238E27FC236}">
                <a16:creationId xmlns:a16="http://schemas.microsoft.com/office/drawing/2014/main" id="{934A58FD-D342-4CAB-8A52-2349BCB0F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731" y="572093"/>
            <a:ext cx="8909153" cy="592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Tiere Afrikas - African Special Tours">
            <a:extLst>
              <a:ext uri="{FF2B5EF4-FFF2-40B4-BE49-F238E27FC236}">
                <a16:creationId xmlns:a16="http://schemas.microsoft.com/office/drawing/2014/main" id="{A6210584-D6A7-4F76-ACE3-B5208899C1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541" t="41210" r="11861" b="33256"/>
          <a:stretch/>
        </p:blipFill>
        <p:spPr bwMode="auto">
          <a:xfrm>
            <a:off x="5051685" y="1945960"/>
            <a:ext cx="2548328" cy="296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54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Breitbild</PresentationFormat>
  <Paragraphs>1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</vt:lpstr>
      <vt:lpstr>Tiere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Tiere</dc:title>
  <dc:creator>Fröhlich Marie-Christin</dc:creator>
  <cp:lastModifiedBy>Fröhlich Marie-Christin</cp:lastModifiedBy>
  <cp:revision>1</cp:revision>
  <dcterms:created xsi:type="dcterms:W3CDTF">2020-12-05T13:32:44Z</dcterms:created>
  <dcterms:modified xsi:type="dcterms:W3CDTF">2020-12-05T14:32:59Z</dcterms:modified>
</cp:coreProperties>
</file>