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2"/>
  </p:notesMasterIdLst>
  <p:handoutMasterIdLst>
    <p:handoutMasterId r:id="rId13"/>
  </p:handoutMasterIdLst>
  <p:sldIdLst>
    <p:sldId id="257" r:id="rId2"/>
    <p:sldId id="258" r:id="rId3"/>
    <p:sldId id="259" r:id="rId4"/>
    <p:sldId id="260" r:id="rId5"/>
    <p:sldId id="261" r:id="rId6"/>
    <p:sldId id="262" r:id="rId7"/>
    <p:sldId id="263" r:id="rId8"/>
    <p:sldId id="264" r:id="rId9"/>
    <p:sldId id="266" r:id="rId10"/>
    <p:sldId id="267" r:id="rId11"/>
  </p:sldIdLst>
  <p:sldSz cx="12192000" cy="6858000"/>
  <p:notesSz cx="6858000" cy="9144000"/>
  <p:defaultTextStyle>
    <a:defPPr rtl="0">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95DE80E7-5DAB-4B55-A2F3-752385624D27}" type="datetime1">
              <a:rPr lang="de-DE" smtClean="0"/>
              <a:t>08.12.2021</a:t>
            </a:fld>
            <a:endParaRPr lang="en-US"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1A8EE09-76CC-4000-B080-9F213DA7DCEF}" type="slidenum">
              <a:rPr lang="en-US" smtClean="0"/>
              <a:t>‹Nr.›</a:t>
            </a:fld>
            <a:endParaRPr lang="en-US"/>
          </a:p>
        </p:txBody>
      </p:sp>
    </p:spTree>
    <p:extLst>
      <p:ext uri="{BB962C8B-B14F-4D97-AF65-F5344CB8AC3E}">
        <p14:creationId xmlns:p14="http://schemas.microsoft.com/office/powerpoint/2010/main" val="63868124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F082FAB-ED24-434D-BE81-8CEBC12E54F9}" type="datetime1">
              <a:rPr lang="de-DE" smtClean="0"/>
              <a:t>08.12.2021</a:t>
            </a:fld>
            <a:endParaRPr lang="en-US"/>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
              <a:t>Textmasterformate durch Klicken bearbeiten</a:t>
            </a:r>
            <a:endParaRPr lang="en-US"/>
          </a:p>
          <a:p>
            <a:pPr lvl="1" rtl="0"/>
            <a:r>
              <a:rPr lang="de"/>
              <a:t>Zweite Ebene</a:t>
            </a:r>
          </a:p>
          <a:p>
            <a:pPr lvl="2" rtl="0"/>
            <a:r>
              <a:rPr lang="de"/>
              <a:t>Dritte Ebene</a:t>
            </a:r>
          </a:p>
          <a:p>
            <a:pPr lvl="3" rtl="0"/>
            <a:r>
              <a:rPr lang="de"/>
              <a:t>Vierte Ebene</a:t>
            </a:r>
          </a:p>
          <a:p>
            <a:pPr lvl="4" rtl="0"/>
            <a:r>
              <a:rPr lang="de"/>
              <a:t>Fünfte Ebene</a:t>
            </a:r>
            <a:endParaRPr lang="en-US"/>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8E40627-AA7D-471F-B5F2-0BF9E4C68EB6}" type="slidenum">
              <a:rPr lang="en-US" smtClean="0"/>
              <a:t>‹Nr.›</a:t>
            </a:fld>
            <a:endParaRPr lang="en-US"/>
          </a:p>
        </p:txBody>
      </p:sp>
    </p:spTree>
    <p:extLst>
      <p:ext uri="{BB962C8B-B14F-4D97-AF65-F5344CB8AC3E}">
        <p14:creationId xmlns:p14="http://schemas.microsoft.com/office/powerpoint/2010/main" val="40995452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Rechteck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hteck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hteck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uppieren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Gerader Verbinde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Gerader Verbinde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Gerader Verbinde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el 1"/>
          <p:cNvSpPr>
            <a:spLocks noGrp="1"/>
          </p:cNvSpPr>
          <p:nvPr>
            <p:ph type="ctrTitle"/>
          </p:nvPr>
        </p:nvSpPr>
        <p:spPr>
          <a:xfrm>
            <a:off x="1629103" y="2244830"/>
            <a:ext cx="8933796" cy="2437232"/>
          </a:xfrm>
        </p:spPr>
        <p:txBody>
          <a:bodyPr tIns="45720" bIns="45720" rtlCol="0" anchor="ctr">
            <a:noAutofit/>
          </a:bodyPr>
          <a:lstStyle>
            <a:lvl1pPr algn="ctr">
              <a:lnSpc>
                <a:spcPct val="83000"/>
              </a:lnSpc>
              <a:defRPr lang="en-US" sz="6000" b="0" kern="1200" cap="all" spc="-100" baseline="0" dirty="0">
                <a:solidFill>
                  <a:schemeClr val="tx1">
                    <a:lumMod val="85000"/>
                    <a:lumOff val="15000"/>
                  </a:schemeClr>
                </a:solidFill>
                <a:effectLst/>
                <a:latin typeface="+mj-lt"/>
                <a:ea typeface="+mn-ea"/>
                <a:cs typeface="+mn-cs"/>
              </a:defRPr>
            </a:lvl1pPr>
          </a:lstStyle>
          <a:p>
            <a:pPr rtl="0"/>
            <a:r>
              <a:rPr lang="de-DE"/>
              <a:t>Mastertitelformat bearbeiten</a:t>
            </a:r>
            <a:endParaRPr lang="en-US" dirty="0"/>
          </a:p>
        </p:txBody>
      </p:sp>
      <p:sp>
        <p:nvSpPr>
          <p:cNvPr id="3" name="Untertitel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de-DE"/>
              <a:t>Master-Untertitelformat bearbeiten</a:t>
            </a:r>
            <a:endParaRPr lang="en-US" dirty="0"/>
          </a:p>
        </p:txBody>
      </p:sp>
      <p:sp>
        <p:nvSpPr>
          <p:cNvPr id="20" name="Datumsplatzhalter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9887F14E-8960-43DC-BD49-5D19A0427E90}" type="datetime1">
              <a:rPr lang="de-DE" smtClean="0"/>
              <a:t>08.12.2021</a:t>
            </a:fld>
            <a:endParaRPr lang="en-US" dirty="0"/>
          </a:p>
        </p:txBody>
      </p:sp>
      <p:sp>
        <p:nvSpPr>
          <p:cNvPr id="21" name="Fußzeilenplatzhalter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Foliennummernplatzhalter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‹Nr.›</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de-DE"/>
              <a:t>Mastertitelformat bearbeiten</a:t>
            </a:r>
            <a:endParaRPr lang="en-US" dirty="0"/>
          </a:p>
        </p:txBody>
      </p:sp>
      <p:sp>
        <p:nvSpPr>
          <p:cNvPr id="3" name="Vertikaler Textplatzhalter 2"/>
          <p:cNvSpPr>
            <a:spLocks noGrp="1"/>
          </p:cNvSpPr>
          <p:nvPr>
            <p:ph type="body" orient="vert" idx="1"/>
          </p:nvPr>
        </p:nvSpPr>
        <p:spPr/>
        <p:txBody>
          <a:bodyPr vert="eaVert" rtlCol="0"/>
          <a:lstStyle/>
          <a:p>
            <a:pPr lvl="0" rtl="0"/>
            <a:r>
              <a:rPr lang="de-DE"/>
              <a:t>Mastertextformat bearbeiten</a:t>
            </a:r>
          </a:p>
          <a:p>
            <a:pPr lvl="1" rtl="0"/>
            <a:r>
              <a:rPr lang="de-DE"/>
              <a:t>Zweite Ebene</a:t>
            </a:r>
          </a:p>
          <a:p>
            <a:pPr lvl="2" rtl="0"/>
            <a:r>
              <a:rPr lang="de-DE"/>
              <a:t>Dritte Ebene</a:t>
            </a:r>
          </a:p>
          <a:p>
            <a:pPr lvl="3" rtl="0"/>
            <a:r>
              <a:rPr lang="de-DE"/>
              <a:t>Vierte Ebene</a:t>
            </a:r>
          </a:p>
          <a:p>
            <a:pPr lvl="4" rtl="0"/>
            <a:r>
              <a:rPr lang="de-DE"/>
              <a:t>Fünfte Ebene</a:t>
            </a:r>
            <a:endParaRPr lang="en-US" dirty="0"/>
          </a:p>
        </p:txBody>
      </p:sp>
      <p:sp>
        <p:nvSpPr>
          <p:cNvPr id="4" name="Datumsplatzhalter 3"/>
          <p:cNvSpPr>
            <a:spLocks noGrp="1"/>
          </p:cNvSpPr>
          <p:nvPr>
            <p:ph type="dt" sz="half" idx="10"/>
          </p:nvPr>
        </p:nvSpPr>
        <p:spPr/>
        <p:txBody>
          <a:bodyPr rtlCol="0"/>
          <a:lstStyle/>
          <a:p>
            <a:pPr rtl="0"/>
            <a:fld id="{7EDBF391-3C9C-4544-BC61-5E0B27C6C27F}" type="datetime1">
              <a:rPr lang="de-DE" smtClean="0"/>
              <a:t>08.12.2021</a:t>
            </a:fld>
            <a:endParaRPr lang="en-US"/>
          </a:p>
        </p:txBody>
      </p:sp>
      <p:sp>
        <p:nvSpPr>
          <p:cNvPr id="5" name="Fußzeilenplatzhalter 4"/>
          <p:cNvSpPr>
            <a:spLocks noGrp="1"/>
          </p:cNvSpPr>
          <p:nvPr>
            <p:ph type="ftr" sz="quarter" idx="11"/>
          </p:nvPr>
        </p:nvSpPr>
        <p:spPr/>
        <p:txBody>
          <a:bodyPr rtlCol="0"/>
          <a:lstStyle/>
          <a:p>
            <a:pPr rtl="0"/>
            <a:endParaRPr lang="en-US"/>
          </a:p>
        </p:txBody>
      </p:sp>
      <p:sp>
        <p:nvSpPr>
          <p:cNvPr id="6" name="Foliennummernplatzhalter 5"/>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991600" y="762000"/>
            <a:ext cx="2362200" cy="5257800"/>
          </a:xfrm>
        </p:spPr>
        <p:txBody>
          <a:bodyPr vert="eaVert" rtlCol="0"/>
          <a:lstStyle/>
          <a:p>
            <a:pPr rtl="0"/>
            <a:r>
              <a:rPr lang="de-DE"/>
              <a:t>Mastertitelformat bearbeiten</a:t>
            </a:r>
            <a:endParaRPr lang="en-US" dirty="0"/>
          </a:p>
        </p:txBody>
      </p:sp>
      <p:sp>
        <p:nvSpPr>
          <p:cNvPr id="3" name="Vertikaler Textplatzhalter 2"/>
          <p:cNvSpPr>
            <a:spLocks noGrp="1"/>
          </p:cNvSpPr>
          <p:nvPr>
            <p:ph type="body" orient="vert" idx="1"/>
          </p:nvPr>
        </p:nvSpPr>
        <p:spPr>
          <a:xfrm>
            <a:off x="838200" y="762000"/>
            <a:ext cx="8077200" cy="5257800"/>
          </a:xfrm>
        </p:spPr>
        <p:txBody>
          <a:bodyPr vert="eaVert" rtlCol="0"/>
          <a:lstStyle/>
          <a:p>
            <a:pPr lvl="0" rtl="0"/>
            <a:r>
              <a:rPr lang="de-DE"/>
              <a:t>Mastertextformat bearbeiten</a:t>
            </a:r>
          </a:p>
          <a:p>
            <a:pPr lvl="1" rtl="0"/>
            <a:r>
              <a:rPr lang="de-DE"/>
              <a:t>Zweite Ebene</a:t>
            </a:r>
          </a:p>
          <a:p>
            <a:pPr lvl="2" rtl="0"/>
            <a:r>
              <a:rPr lang="de-DE"/>
              <a:t>Dritte Ebene</a:t>
            </a:r>
          </a:p>
          <a:p>
            <a:pPr lvl="3" rtl="0"/>
            <a:r>
              <a:rPr lang="de-DE"/>
              <a:t>Vierte Ebene</a:t>
            </a:r>
          </a:p>
          <a:p>
            <a:pPr lvl="4" rtl="0"/>
            <a:r>
              <a:rPr lang="de-DE"/>
              <a:t>Fünfte Ebene</a:t>
            </a:r>
            <a:endParaRPr lang="en-US" dirty="0"/>
          </a:p>
        </p:txBody>
      </p:sp>
      <p:sp>
        <p:nvSpPr>
          <p:cNvPr id="4" name="Datumsplatzhalter 3"/>
          <p:cNvSpPr>
            <a:spLocks noGrp="1"/>
          </p:cNvSpPr>
          <p:nvPr>
            <p:ph type="dt" sz="half" idx="10"/>
          </p:nvPr>
        </p:nvSpPr>
        <p:spPr/>
        <p:txBody>
          <a:bodyPr rtlCol="0"/>
          <a:lstStyle/>
          <a:p>
            <a:pPr rtl="0"/>
            <a:fld id="{56BCBC28-C1D7-4179-994C-9EC459FB57FC}" type="datetime1">
              <a:rPr lang="de-DE" smtClean="0"/>
              <a:t>08.12.2021</a:t>
            </a:fld>
            <a:endParaRPr lang="en-US"/>
          </a:p>
        </p:txBody>
      </p:sp>
      <p:sp>
        <p:nvSpPr>
          <p:cNvPr id="5" name="Fußzeilenplatzhalter 4"/>
          <p:cNvSpPr>
            <a:spLocks noGrp="1"/>
          </p:cNvSpPr>
          <p:nvPr>
            <p:ph type="ftr" sz="quarter" idx="11"/>
          </p:nvPr>
        </p:nvSpPr>
        <p:spPr/>
        <p:txBody>
          <a:bodyPr rtlCol="0"/>
          <a:lstStyle/>
          <a:p>
            <a:pPr rtl="0"/>
            <a:endParaRPr lang="en-US"/>
          </a:p>
        </p:txBody>
      </p:sp>
      <p:sp>
        <p:nvSpPr>
          <p:cNvPr id="6" name="Foliennummernplatzhalter 5"/>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de-DE"/>
              <a:t>Mastertitelformat bearbeiten</a:t>
            </a:r>
            <a:endParaRPr lang="en-US" dirty="0"/>
          </a:p>
        </p:txBody>
      </p:sp>
      <p:sp>
        <p:nvSpPr>
          <p:cNvPr id="3" name="Inhaltsplatzhalter 2"/>
          <p:cNvSpPr>
            <a:spLocks noGrp="1"/>
          </p:cNvSpPr>
          <p:nvPr>
            <p:ph idx="1"/>
          </p:nvPr>
        </p:nvSpPr>
        <p:spPr/>
        <p:txBody>
          <a:bodyPr rtlCol="0"/>
          <a:lstStyle/>
          <a:p>
            <a:pPr lvl="0" rtl="0"/>
            <a:r>
              <a:rPr lang="de-DE"/>
              <a:t>Mastertextformat bearbeiten</a:t>
            </a:r>
          </a:p>
          <a:p>
            <a:pPr lvl="1" rtl="0"/>
            <a:r>
              <a:rPr lang="de-DE"/>
              <a:t>Zweite Ebene</a:t>
            </a:r>
          </a:p>
          <a:p>
            <a:pPr lvl="2" rtl="0"/>
            <a:r>
              <a:rPr lang="de-DE"/>
              <a:t>Dritte Ebene</a:t>
            </a:r>
          </a:p>
          <a:p>
            <a:pPr lvl="3" rtl="0"/>
            <a:r>
              <a:rPr lang="de-DE"/>
              <a:t>Vierte Ebene</a:t>
            </a:r>
          </a:p>
          <a:p>
            <a:pPr lvl="4" rtl="0"/>
            <a:r>
              <a:rPr lang="de-DE"/>
              <a:t>Fünfte Ebene</a:t>
            </a:r>
            <a:endParaRPr lang="en-US" dirty="0"/>
          </a:p>
        </p:txBody>
      </p:sp>
      <p:sp>
        <p:nvSpPr>
          <p:cNvPr id="4" name="Datumsplatzhalter 3"/>
          <p:cNvSpPr>
            <a:spLocks noGrp="1"/>
          </p:cNvSpPr>
          <p:nvPr>
            <p:ph type="dt" sz="half" idx="10"/>
          </p:nvPr>
        </p:nvSpPr>
        <p:spPr/>
        <p:txBody>
          <a:bodyPr rtlCol="0"/>
          <a:lstStyle/>
          <a:p>
            <a:pPr rtl="0"/>
            <a:fld id="{E21CDDA5-D5B5-47D8-9DD9-9987BACEEE29}" type="datetime1">
              <a:rPr lang="de-DE" smtClean="0"/>
              <a:t>08.12.2021</a:t>
            </a:fld>
            <a:endParaRPr lang="en-US"/>
          </a:p>
        </p:txBody>
      </p:sp>
      <p:sp>
        <p:nvSpPr>
          <p:cNvPr id="5" name="Fußzeilenplatzhalter 4"/>
          <p:cNvSpPr>
            <a:spLocks noGrp="1"/>
          </p:cNvSpPr>
          <p:nvPr>
            <p:ph type="ftr" sz="quarter" idx="11"/>
          </p:nvPr>
        </p:nvSpPr>
        <p:spPr/>
        <p:txBody>
          <a:bodyPr rtlCol="0"/>
          <a:lstStyle/>
          <a:p>
            <a:pPr rtl="0"/>
            <a:endParaRPr lang="en-US"/>
          </a:p>
        </p:txBody>
      </p:sp>
      <p:sp>
        <p:nvSpPr>
          <p:cNvPr id="6" name="Foliennummernplatzhalter 5"/>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überschrift">
    <p:spTree>
      <p:nvGrpSpPr>
        <p:cNvPr id="1" name=""/>
        <p:cNvGrpSpPr/>
        <p:nvPr/>
      </p:nvGrpSpPr>
      <p:grpSpPr>
        <a:xfrm>
          <a:off x="0" y="0"/>
          <a:ext cx="0" cy="0"/>
          <a:chOff x="0" y="0"/>
          <a:chExt cx="0" cy="0"/>
        </a:xfrm>
      </p:grpSpPr>
      <p:sp>
        <p:nvSpPr>
          <p:cNvPr id="15" name="Rechteck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Rechteck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hteck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hteck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p:nvPr>
        </p:nvSpPr>
        <p:spPr>
          <a:xfrm>
            <a:off x="1629156" y="2275165"/>
            <a:ext cx="8933688" cy="2406895"/>
          </a:xfrm>
        </p:spPr>
        <p:txBody>
          <a:bodyPr rtlCol="0" anchor="ctr">
            <a:normAutofit/>
          </a:bodyPr>
          <a:lstStyle>
            <a:lvl1pPr algn="ctr">
              <a:lnSpc>
                <a:spcPct val="83000"/>
              </a:lnSpc>
              <a:defRPr lang="en-US" sz="6000" kern="1200" cap="all" spc="-100" baseline="0" dirty="0">
                <a:solidFill>
                  <a:schemeClr val="tx1">
                    <a:lumMod val="85000"/>
                    <a:lumOff val="15000"/>
                  </a:schemeClr>
                </a:solidFill>
                <a:effectLst/>
                <a:latin typeface="+mj-lt"/>
                <a:ea typeface="+mn-ea"/>
                <a:cs typeface="+mn-cs"/>
              </a:defRPr>
            </a:lvl1pPr>
          </a:lstStyle>
          <a:p>
            <a:pPr rtl="0"/>
            <a:r>
              <a:rPr lang="de-DE"/>
              <a:t>Mastertitelformat bearbeiten</a:t>
            </a:r>
            <a:endParaRPr lang="en-US" dirty="0"/>
          </a:p>
        </p:txBody>
      </p:sp>
      <p:grpSp>
        <p:nvGrpSpPr>
          <p:cNvPr id="16" name="Gruppieren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Gerader Verbinde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platzhalter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de-DE"/>
              <a:t>Mastertextformat bearbeiten</a:t>
            </a:r>
          </a:p>
        </p:txBody>
      </p:sp>
      <p:sp>
        <p:nvSpPr>
          <p:cNvPr id="4" name="Datumsplatzhalter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4ABA2E65-D9BE-428B-8B46-DC46F887B5A4}" type="datetime1">
              <a:rPr lang="de-DE" smtClean="0"/>
              <a:t>08.12.2021</a:t>
            </a:fld>
            <a:endParaRPr lang="en-US" dirty="0"/>
          </a:p>
        </p:txBody>
      </p:sp>
      <p:sp>
        <p:nvSpPr>
          <p:cNvPr id="5" name="Fußzeilenplatzhalter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Foliennummernplatzhalter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‹Nr.›</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el 7"/>
          <p:cNvSpPr>
            <a:spLocks noGrp="1"/>
          </p:cNvSpPr>
          <p:nvPr>
            <p:ph type="title"/>
          </p:nvPr>
        </p:nvSpPr>
        <p:spPr/>
        <p:txBody>
          <a:bodyPr rtlCol="0"/>
          <a:lstStyle/>
          <a:p>
            <a:pPr rtl="0"/>
            <a:r>
              <a:rPr lang="de-DE"/>
              <a:t>Mastertitelformat bearbeiten</a:t>
            </a:r>
            <a:endParaRPr lang="en-US" dirty="0"/>
          </a:p>
        </p:txBody>
      </p:sp>
      <p:sp>
        <p:nvSpPr>
          <p:cNvPr id="3" name="Inhaltsplatzhalter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de-DE"/>
              <a:t>Mastertextformat bearbeiten</a:t>
            </a:r>
          </a:p>
          <a:p>
            <a:pPr lvl="1" rtl="0"/>
            <a:r>
              <a:rPr lang="de-DE"/>
              <a:t>Zweite Ebene</a:t>
            </a:r>
          </a:p>
          <a:p>
            <a:pPr lvl="2" rtl="0"/>
            <a:r>
              <a:rPr lang="de-DE"/>
              <a:t>Dritte Ebene</a:t>
            </a:r>
          </a:p>
          <a:p>
            <a:pPr lvl="3" rtl="0"/>
            <a:r>
              <a:rPr lang="de-DE"/>
              <a:t>Vierte Ebene</a:t>
            </a:r>
          </a:p>
          <a:p>
            <a:pPr lvl="4" rtl="0"/>
            <a:r>
              <a:rPr lang="de-DE"/>
              <a:t>Fünfte Ebene</a:t>
            </a:r>
            <a:endParaRPr lang="en-US" dirty="0"/>
          </a:p>
        </p:txBody>
      </p:sp>
      <p:sp>
        <p:nvSpPr>
          <p:cNvPr id="4" name="Inhaltsplatzhalter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de-DE"/>
              <a:t>Mastertextformat bearbeiten</a:t>
            </a:r>
          </a:p>
          <a:p>
            <a:pPr lvl="1" rtl="0"/>
            <a:r>
              <a:rPr lang="de-DE"/>
              <a:t>Zweite Ebene</a:t>
            </a:r>
          </a:p>
          <a:p>
            <a:pPr lvl="2" rtl="0"/>
            <a:r>
              <a:rPr lang="de-DE"/>
              <a:t>Dritte Ebene</a:t>
            </a:r>
          </a:p>
          <a:p>
            <a:pPr lvl="3" rtl="0"/>
            <a:r>
              <a:rPr lang="de-DE"/>
              <a:t>Vierte Ebene</a:t>
            </a:r>
          </a:p>
          <a:p>
            <a:pPr lvl="4" rtl="0"/>
            <a:r>
              <a:rPr lang="de-DE"/>
              <a:t>Fünfte Ebene</a:t>
            </a:r>
            <a:endParaRPr lang="en-US" dirty="0"/>
          </a:p>
        </p:txBody>
      </p:sp>
      <p:sp>
        <p:nvSpPr>
          <p:cNvPr id="5" name="Datumsplatzhalter 4"/>
          <p:cNvSpPr>
            <a:spLocks noGrp="1"/>
          </p:cNvSpPr>
          <p:nvPr>
            <p:ph type="dt" sz="half" idx="10"/>
          </p:nvPr>
        </p:nvSpPr>
        <p:spPr/>
        <p:txBody>
          <a:bodyPr rtlCol="0"/>
          <a:lstStyle/>
          <a:p>
            <a:pPr rtl="0"/>
            <a:fld id="{343AE6E9-FEF5-4819-A8A5-A147DEF7CE38}" type="datetime1">
              <a:rPr lang="de-DE" smtClean="0"/>
              <a:t>08.12.2021</a:t>
            </a:fld>
            <a:endParaRPr lang="en-US"/>
          </a:p>
        </p:txBody>
      </p:sp>
      <p:sp>
        <p:nvSpPr>
          <p:cNvPr id="6" name="Fußzeilenplatzhalter 5"/>
          <p:cNvSpPr>
            <a:spLocks noGrp="1"/>
          </p:cNvSpPr>
          <p:nvPr>
            <p:ph type="ftr" sz="quarter" idx="11"/>
          </p:nvPr>
        </p:nvSpPr>
        <p:spPr/>
        <p:txBody>
          <a:bodyPr rtlCol="0"/>
          <a:lstStyle/>
          <a:p>
            <a:pPr rtl="0"/>
            <a:endParaRPr lang="en-US"/>
          </a:p>
        </p:txBody>
      </p:sp>
      <p:sp>
        <p:nvSpPr>
          <p:cNvPr id="7" name="Foliennummernplatzhalter 6"/>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de-DE"/>
              <a:t>Mastertitelformat bearbeiten</a:t>
            </a:r>
            <a:endParaRPr lang="en-US" dirty="0"/>
          </a:p>
        </p:txBody>
      </p:sp>
      <p:sp>
        <p:nvSpPr>
          <p:cNvPr id="3" name="Textplatzhalter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a:t>Mastertextformat bearbeiten</a:t>
            </a:r>
          </a:p>
        </p:txBody>
      </p:sp>
      <p:sp>
        <p:nvSpPr>
          <p:cNvPr id="4" name="Inhaltsplatzhalter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de-DE"/>
              <a:t>Mastertextformat bearbeiten</a:t>
            </a:r>
          </a:p>
          <a:p>
            <a:pPr lvl="1" rtl="0"/>
            <a:r>
              <a:rPr lang="de-DE"/>
              <a:t>Zweite Ebene</a:t>
            </a:r>
          </a:p>
          <a:p>
            <a:pPr lvl="2" rtl="0"/>
            <a:r>
              <a:rPr lang="de-DE"/>
              <a:t>Dritte Ebene</a:t>
            </a:r>
          </a:p>
          <a:p>
            <a:pPr lvl="3" rtl="0"/>
            <a:r>
              <a:rPr lang="de-DE"/>
              <a:t>Vierte Ebene</a:t>
            </a:r>
          </a:p>
          <a:p>
            <a:pPr lvl="4" rtl="0"/>
            <a:r>
              <a:rPr lang="de-DE"/>
              <a:t>Fünfte Ebene</a:t>
            </a:r>
            <a:endParaRPr lang="de"/>
          </a:p>
        </p:txBody>
      </p:sp>
      <p:sp>
        <p:nvSpPr>
          <p:cNvPr id="5" name="Textplatzhalter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e-DE"/>
              <a:t>Mastertextformat bearbeiten</a:t>
            </a:r>
          </a:p>
        </p:txBody>
      </p:sp>
      <p:sp>
        <p:nvSpPr>
          <p:cNvPr id="6" name="Inhaltsplatzhalter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de-DE"/>
              <a:t>Mastertextformat bearbeiten</a:t>
            </a:r>
          </a:p>
          <a:p>
            <a:pPr lvl="1" rtl="0"/>
            <a:r>
              <a:rPr lang="de-DE"/>
              <a:t>Zweite Ebene</a:t>
            </a:r>
          </a:p>
          <a:p>
            <a:pPr lvl="2" rtl="0"/>
            <a:r>
              <a:rPr lang="de-DE"/>
              <a:t>Dritte Ebene</a:t>
            </a:r>
          </a:p>
          <a:p>
            <a:pPr lvl="3" rtl="0"/>
            <a:r>
              <a:rPr lang="de-DE"/>
              <a:t>Vierte Ebene</a:t>
            </a:r>
          </a:p>
          <a:p>
            <a:pPr lvl="4" rtl="0"/>
            <a:r>
              <a:rPr lang="de-DE"/>
              <a:t>Fünfte Ebene</a:t>
            </a:r>
            <a:endParaRPr lang="de"/>
          </a:p>
        </p:txBody>
      </p:sp>
      <p:sp>
        <p:nvSpPr>
          <p:cNvPr id="7" name="Datumsplatzhalter 6"/>
          <p:cNvSpPr>
            <a:spLocks noGrp="1"/>
          </p:cNvSpPr>
          <p:nvPr>
            <p:ph type="dt" sz="half" idx="10"/>
          </p:nvPr>
        </p:nvSpPr>
        <p:spPr/>
        <p:txBody>
          <a:bodyPr rtlCol="0"/>
          <a:lstStyle/>
          <a:p>
            <a:pPr rtl="0"/>
            <a:fld id="{129B6AB8-65DA-400D-8729-568BE124C8F1}" type="datetime1">
              <a:rPr lang="de-DE" smtClean="0"/>
              <a:t>08.12.2021</a:t>
            </a:fld>
            <a:endParaRPr lang="en-US"/>
          </a:p>
        </p:txBody>
      </p:sp>
      <p:sp>
        <p:nvSpPr>
          <p:cNvPr id="8" name="Fußzeilenplatzhalter 7"/>
          <p:cNvSpPr>
            <a:spLocks noGrp="1"/>
          </p:cNvSpPr>
          <p:nvPr>
            <p:ph type="ftr" sz="quarter" idx="11"/>
          </p:nvPr>
        </p:nvSpPr>
        <p:spPr/>
        <p:txBody>
          <a:bodyPr rtlCol="0"/>
          <a:lstStyle/>
          <a:p>
            <a:pPr rtl="0"/>
            <a:endParaRPr lang="en-US"/>
          </a:p>
        </p:txBody>
      </p:sp>
      <p:sp>
        <p:nvSpPr>
          <p:cNvPr id="9" name="Foliennummernplatzhalter 8"/>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de-DE"/>
              <a:t>Mastertitelformat bearbeiten</a:t>
            </a:r>
            <a:endParaRPr lang="en-US" dirty="0"/>
          </a:p>
        </p:txBody>
      </p:sp>
      <p:sp>
        <p:nvSpPr>
          <p:cNvPr id="3" name="Datumsplatzhalter 2"/>
          <p:cNvSpPr>
            <a:spLocks noGrp="1"/>
          </p:cNvSpPr>
          <p:nvPr>
            <p:ph type="dt" sz="half" idx="10"/>
          </p:nvPr>
        </p:nvSpPr>
        <p:spPr/>
        <p:txBody>
          <a:bodyPr rtlCol="0"/>
          <a:lstStyle/>
          <a:p>
            <a:pPr rtl="0"/>
            <a:fld id="{D059ABC7-7AF3-4DE3-B363-908AEDABEB4A}" type="datetime1">
              <a:rPr lang="de-DE" smtClean="0"/>
              <a:t>08.12.2021</a:t>
            </a:fld>
            <a:endParaRPr lang="en-US"/>
          </a:p>
        </p:txBody>
      </p:sp>
      <p:sp>
        <p:nvSpPr>
          <p:cNvPr id="4" name="Fußzeilenplatzhalter 3"/>
          <p:cNvSpPr>
            <a:spLocks noGrp="1"/>
          </p:cNvSpPr>
          <p:nvPr>
            <p:ph type="ftr" sz="quarter" idx="11"/>
          </p:nvPr>
        </p:nvSpPr>
        <p:spPr/>
        <p:txBody>
          <a:bodyPr rtlCol="0"/>
          <a:lstStyle/>
          <a:p>
            <a:pPr rtl="0"/>
            <a:endParaRPr lang="en-US"/>
          </a:p>
        </p:txBody>
      </p:sp>
      <p:sp>
        <p:nvSpPr>
          <p:cNvPr id="5" name="Foliennummernplatzhalter 4"/>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rtlCol="0"/>
          <a:lstStyle/>
          <a:p>
            <a:pPr rtl="0"/>
            <a:fld id="{852C3352-A66E-4C6F-90B6-1E63CBA68A0F}" type="datetime1">
              <a:rPr lang="de-DE" smtClean="0"/>
              <a:t>08.12.2021</a:t>
            </a:fld>
            <a:endParaRPr lang="en-US"/>
          </a:p>
        </p:txBody>
      </p:sp>
      <p:sp>
        <p:nvSpPr>
          <p:cNvPr id="3" name="Fußzeilenplatzhalter 2"/>
          <p:cNvSpPr>
            <a:spLocks noGrp="1"/>
          </p:cNvSpPr>
          <p:nvPr>
            <p:ph type="ftr" sz="quarter" idx="11"/>
          </p:nvPr>
        </p:nvSpPr>
        <p:spPr/>
        <p:txBody>
          <a:bodyPr rtlCol="0"/>
          <a:lstStyle/>
          <a:p>
            <a:pPr rtl="0"/>
            <a:endParaRPr lang="en-US"/>
          </a:p>
        </p:txBody>
      </p:sp>
      <p:sp>
        <p:nvSpPr>
          <p:cNvPr id="4" name="Foliennummernplatzhalter 3"/>
          <p:cNvSpPr>
            <a:spLocks noGrp="1"/>
          </p:cNvSpPr>
          <p:nvPr>
            <p:ph type="sldNum" sz="quarter" idx="12"/>
          </p:nvPr>
        </p:nvSpPr>
        <p:spPr/>
        <p:txBody>
          <a:bodyPr rtlCol="0"/>
          <a:lstStyle/>
          <a:p>
            <a:pPr rtl="0"/>
            <a:fld id="{34B7E4EF-A1BD-40F4-AB7B-04F084DD991D}" type="slidenum">
              <a:rPr lang="en-US" smtClean="0"/>
              <a:t>‹Nr.›</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Beschriftung">
    <p:spTree>
      <p:nvGrpSpPr>
        <p:cNvPr id="1" name=""/>
        <p:cNvGrpSpPr/>
        <p:nvPr/>
      </p:nvGrpSpPr>
      <p:grpSpPr>
        <a:xfrm>
          <a:off x="0" y="0"/>
          <a:ext cx="0" cy="0"/>
          <a:chOff x="0" y="0"/>
          <a:chExt cx="0" cy="0"/>
        </a:xfrm>
      </p:grpSpPr>
      <p:sp>
        <p:nvSpPr>
          <p:cNvPr id="10" name="Rechteck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hteck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pPr rtl="0"/>
            <a:r>
              <a:rPr lang="de-DE"/>
              <a:t>Mastertitelformat bearbeiten</a:t>
            </a:r>
            <a:endParaRPr lang="en-US" dirty="0"/>
          </a:p>
        </p:txBody>
      </p:sp>
      <p:sp>
        <p:nvSpPr>
          <p:cNvPr id="3" name="Inhaltsplatzhalter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de-DE"/>
              <a:t>Mastertextformat bearbeiten</a:t>
            </a:r>
          </a:p>
          <a:p>
            <a:pPr lvl="1" rtl="0"/>
            <a:r>
              <a:rPr lang="de-DE"/>
              <a:t>Zweite Ebene</a:t>
            </a:r>
          </a:p>
          <a:p>
            <a:pPr lvl="2" rtl="0"/>
            <a:r>
              <a:rPr lang="de-DE"/>
              <a:t>Dritte Ebene</a:t>
            </a:r>
          </a:p>
          <a:p>
            <a:pPr lvl="3" rtl="0"/>
            <a:r>
              <a:rPr lang="de-DE"/>
              <a:t>Vierte Ebene</a:t>
            </a:r>
          </a:p>
          <a:p>
            <a:pPr lvl="4" rtl="0"/>
            <a:r>
              <a:rPr lang="de-DE"/>
              <a:t>Fünfte Ebene</a:t>
            </a:r>
            <a:endParaRPr lang="en-US" dirty="0"/>
          </a:p>
        </p:txBody>
      </p:sp>
      <p:sp>
        <p:nvSpPr>
          <p:cNvPr id="4" name="Textplatzhalter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e-DE"/>
              <a:t>Mastertextformat bearbeiten</a:t>
            </a:r>
          </a:p>
        </p:txBody>
      </p:sp>
      <p:sp>
        <p:nvSpPr>
          <p:cNvPr id="8" name="Datumsplatzhalter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35426F3F-70DC-4CD5-BD86-D91D788CE540}" type="datetime1">
              <a:rPr lang="de-DE" smtClean="0"/>
              <a:t>08.12.2021</a:t>
            </a:fld>
            <a:endParaRPr lang="en-US"/>
          </a:p>
        </p:txBody>
      </p:sp>
      <p:sp>
        <p:nvSpPr>
          <p:cNvPr id="9" name="Fußzeilenplatzhalter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Foliennummernplatzhalter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‹Nr.›</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Beschriftung">
    <p:spTree>
      <p:nvGrpSpPr>
        <p:cNvPr id="1" name=""/>
        <p:cNvGrpSpPr/>
        <p:nvPr/>
      </p:nvGrpSpPr>
      <p:grpSpPr>
        <a:xfrm>
          <a:off x="0" y="0"/>
          <a:ext cx="0" cy="0"/>
          <a:chOff x="0" y="0"/>
          <a:chExt cx="0" cy="0"/>
        </a:xfrm>
      </p:grpSpPr>
      <p:sp>
        <p:nvSpPr>
          <p:cNvPr id="11" name="Rechteck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Bildplatzhalt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de-DE"/>
              <a:t>Bild durch Klicken auf Symbol hinzufügen</a:t>
            </a:r>
            <a:endParaRPr lang="en-US" dirty="0"/>
          </a:p>
        </p:txBody>
      </p:sp>
      <p:sp>
        <p:nvSpPr>
          <p:cNvPr id="5" name="Datumsplatzhalter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7011C644-0DAE-411D-A1D6-34099A818CCD}" type="datetime1">
              <a:rPr lang="de-DE" smtClean="0"/>
              <a:t>08.12.2021</a:t>
            </a:fld>
            <a:endParaRPr lang="en-US" dirty="0"/>
          </a:p>
        </p:txBody>
      </p:sp>
      <p:sp>
        <p:nvSpPr>
          <p:cNvPr id="6" name="Fußzeilenplatzhalter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Foliennummernplatzhalter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‹Nr.›</a:t>
            </a:fld>
            <a:endParaRPr lang="en-US"/>
          </a:p>
        </p:txBody>
      </p:sp>
      <p:sp>
        <p:nvSpPr>
          <p:cNvPr id="12" name="Rechteck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p:nvPr>
        </p:nvSpPr>
        <p:spPr>
          <a:xfrm>
            <a:off x="8477250" y="603504"/>
            <a:ext cx="3144774" cy="1645920"/>
          </a:xfrm>
        </p:spPr>
        <p:txBody>
          <a:bodyPr rtlCol="0" anchor="b">
            <a:noAutofit/>
          </a:bodyPr>
          <a:lstStyle>
            <a:lvl1pPr algn="l">
              <a:lnSpc>
                <a:spcPct val="100000"/>
              </a:lnSpc>
              <a:defRPr sz="3200" b="0">
                <a:solidFill>
                  <a:schemeClr val="tx1"/>
                </a:solidFill>
                <a:latin typeface="+mj-lt"/>
              </a:defRPr>
            </a:lvl1pPr>
          </a:lstStyle>
          <a:p>
            <a:pPr rtl="0"/>
            <a:r>
              <a:rPr lang="de-DE"/>
              <a:t>Mastertitelformat bearbeiten</a:t>
            </a:r>
            <a:endParaRPr lang="en-US" dirty="0"/>
          </a:p>
        </p:txBody>
      </p:sp>
      <p:sp>
        <p:nvSpPr>
          <p:cNvPr id="4" name="Textplatzhalter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e-DE"/>
              <a:t>Mastertextformat bearbeiten</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hteck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Rechteck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hteck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elplatzhalt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de"/>
              <a:t>Titelmasterformat durch Klicken bearbeiten</a:t>
            </a:r>
            <a:endParaRPr lang="en-US" dirty="0"/>
          </a:p>
        </p:txBody>
      </p:sp>
      <p:sp>
        <p:nvSpPr>
          <p:cNvPr id="3" name="Textplatzhalt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de"/>
              <a:t>Textmasterformate durch Klicken bearbeiten</a:t>
            </a:r>
          </a:p>
          <a:p>
            <a:pPr lvl="1" rtl="0"/>
            <a:r>
              <a:rPr lang="de"/>
              <a:t>Zweite Ebene</a:t>
            </a:r>
          </a:p>
          <a:p>
            <a:pPr lvl="2" rtl="0"/>
            <a:r>
              <a:rPr lang="de"/>
              <a:t>Dritte Ebene</a:t>
            </a:r>
          </a:p>
          <a:p>
            <a:pPr lvl="3" rtl="0"/>
            <a:r>
              <a:rPr lang="de"/>
              <a:t>Vierte Ebene</a:t>
            </a:r>
          </a:p>
          <a:p>
            <a:pPr lvl="4" rtl="0"/>
            <a:r>
              <a:rPr lang="de"/>
              <a:t>Fünfte Ebene</a:t>
            </a:r>
            <a:endParaRPr lang="en-US" dirty="0"/>
          </a:p>
        </p:txBody>
      </p:sp>
      <p:sp>
        <p:nvSpPr>
          <p:cNvPr id="4" name="Datumsplatzhalt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AC8E1A57-1222-49E8-B111-96FBD3AC36BA}" type="datetime1">
              <a:rPr lang="de-DE" smtClean="0"/>
              <a:t>08.12.2021</a:t>
            </a:fld>
            <a:endParaRPr lang="en-US" dirty="0"/>
          </a:p>
        </p:txBody>
      </p:sp>
      <p:sp>
        <p:nvSpPr>
          <p:cNvPr id="5" name="Fußzeilenplatzhalt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Foliennummernplatzhalt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‹Nr.›</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Bild 4" descr="Ein Bild mit einem mit einer roten Tischdecke gedeckten Tisch&#10;&#10;Beschreibung wird automatisch generiert">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64" name="Rechteck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hteck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el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rtlCol="0">
            <a:normAutofit/>
          </a:bodyPr>
          <a:lstStyle/>
          <a:p>
            <a:pPr rtl="0"/>
            <a:r>
              <a:rPr lang="de" sz="4400" dirty="0">
                <a:solidFill>
                  <a:schemeClr val="tx1"/>
                </a:solidFill>
              </a:rPr>
              <a:t>GHR</a:t>
            </a:r>
            <a:br>
              <a:rPr lang="de" sz="4400" dirty="0">
                <a:solidFill>
                  <a:schemeClr val="tx1"/>
                </a:solidFill>
              </a:rPr>
            </a:br>
            <a:r>
              <a:rPr lang="de" sz="4400" dirty="0">
                <a:solidFill>
                  <a:schemeClr val="tx1"/>
                </a:solidFill>
              </a:rPr>
              <a:t>12/08/2021</a:t>
            </a:r>
          </a:p>
        </p:txBody>
      </p:sp>
      <p:sp>
        <p:nvSpPr>
          <p:cNvPr id="3" name="Untertitel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rtlCol="0">
            <a:normAutofit/>
          </a:bodyPr>
          <a:lstStyle/>
          <a:p>
            <a:pPr rtl="0"/>
            <a:r>
              <a:rPr lang="de-DE" dirty="0">
                <a:solidFill>
                  <a:schemeClr val="tx1"/>
                </a:solidFill>
              </a:rPr>
              <a:t>Jungschar AMS Wien</a:t>
            </a:r>
            <a:endParaRPr lang="de" dirty="0">
              <a:solidFill>
                <a:schemeClr val="tx1"/>
              </a:solidFill>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740B70-E389-479F-A4D9-50AADED0F009}"/>
              </a:ext>
            </a:extLst>
          </p:cNvPr>
          <p:cNvSpPr>
            <a:spLocks noGrp="1"/>
          </p:cNvSpPr>
          <p:nvPr>
            <p:ph type="title"/>
          </p:nvPr>
        </p:nvSpPr>
        <p:spPr/>
        <p:txBody>
          <a:bodyPr/>
          <a:lstStyle/>
          <a:p>
            <a:r>
              <a:rPr lang="de-DE" dirty="0"/>
              <a:t>Exkurs: Liturgisches Christentum in der JS</a:t>
            </a:r>
          </a:p>
        </p:txBody>
      </p:sp>
      <p:sp>
        <p:nvSpPr>
          <p:cNvPr id="3" name="Inhaltsplatzhalter 2">
            <a:extLst>
              <a:ext uri="{FF2B5EF4-FFF2-40B4-BE49-F238E27FC236}">
                <a16:creationId xmlns:a16="http://schemas.microsoft.com/office/drawing/2014/main" id="{95F167B8-7950-40A9-8330-AAD7377C6AE4}"/>
              </a:ext>
            </a:extLst>
          </p:cNvPr>
          <p:cNvSpPr>
            <a:spLocks noGrp="1"/>
          </p:cNvSpPr>
          <p:nvPr>
            <p:ph idx="1"/>
          </p:nvPr>
        </p:nvSpPr>
        <p:spPr/>
        <p:txBody>
          <a:bodyPr>
            <a:normAutofit/>
          </a:bodyPr>
          <a:lstStyle/>
          <a:p>
            <a:r>
              <a:rPr lang="de-DE" sz="2800" dirty="0"/>
              <a:t>FAMSO</a:t>
            </a:r>
          </a:p>
          <a:p>
            <a:r>
              <a:rPr lang="de-DE" sz="2800" dirty="0"/>
              <a:t>Kranzweihe Adventkranzbinden</a:t>
            </a:r>
          </a:p>
          <a:p>
            <a:r>
              <a:rPr lang="de-DE" sz="2800" dirty="0"/>
              <a:t>Lagermessen</a:t>
            </a:r>
          </a:p>
          <a:p>
            <a:r>
              <a:rPr lang="de-DE" sz="2800" dirty="0"/>
              <a:t>Firmvorbereitung</a:t>
            </a:r>
          </a:p>
        </p:txBody>
      </p:sp>
      <p:sp>
        <p:nvSpPr>
          <p:cNvPr id="4" name="Datumsplatzhalter 3">
            <a:extLst>
              <a:ext uri="{FF2B5EF4-FFF2-40B4-BE49-F238E27FC236}">
                <a16:creationId xmlns:a16="http://schemas.microsoft.com/office/drawing/2014/main" id="{ADC6690F-9DF5-4701-B671-53C249DE85D8}"/>
              </a:ext>
            </a:extLst>
          </p:cNvPr>
          <p:cNvSpPr>
            <a:spLocks noGrp="1"/>
          </p:cNvSpPr>
          <p:nvPr>
            <p:ph type="dt" sz="half" idx="10"/>
          </p:nvPr>
        </p:nvSpPr>
        <p:spPr/>
        <p:txBody>
          <a:bodyPr/>
          <a:lstStyle/>
          <a:p>
            <a:pPr rtl="0"/>
            <a:fld id="{E21CDDA5-D5B5-47D8-9DD9-9987BACEEE29}" type="datetime1">
              <a:rPr lang="de-DE" smtClean="0"/>
              <a:t>08.12.2021</a:t>
            </a:fld>
            <a:endParaRPr lang="en-US"/>
          </a:p>
        </p:txBody>
      </p:sp>
    </p:spTree>
    <p:extLst>
      <p:ext uri="{BB962C8B-B14F-4D97-AF65-F5344CB8AC3E}">
        <p14:creationId xmlns:p14="http://schemas.microsoft.com/office/powerpoint/2010/main" val="649427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8DCEF6-D384-4301-AE32-4D727EAABDF5}"/>
              </a:ext>
            </a:extLst>
          </p:cNvPr>
          <p:cNvSpPr>
            <a:spLocks noGrp="1"/>
          </p:cNvSpPr>
          <p:nvPr>
            <p:ph type="title"/>
          </p:nvPr>
        </p:nvSpPr>
        <p:spPr/>
        <p:txBody>
          <a:bodyPr/>
          <a:lstStyle/>
          <a:p>
            <a:r>
              <a:rPr lang="de-DE" dirty="0"/>
              <a:t>Ein paar Fragen für den Anfang</a:t>
            </a:r>
          </a:p>
        </p:txBody>
      </p:sp>
      <p:sp>
        <p:nvSpPr>
          <p:cNvPr id="3" name="Datumsplatzhalter 2">
            <a:extLst>
              <a:ext uri="{FF2B5EF4-FFF2-40B4-BE49-F238E27FC236}">
                <a16:creationId xmlns:a16="http://schemas.microsoft.com/office/drawing/2014/main" id="{4D2D04DA-F8E9-481A-8A8A-AAF625648AF2}"/>
              </a:ext>
            </a:extLst>
          </p:cNvPr>
          <p:cNvSpPr>
            <a:spLocks noGrp="1"/>
          </p:cNvSpPr>
          <p:nvPr>
            <p:ph type="dt" sz="half" idx="10"/>
          </p:nvPr>
        </p:nvSpPr>
        <p:spPr/>
        <p:txBody>
          <a:bodyPr/>
          <a:lstStyle/>
          <a:p>
            <a:pPr rtl="0"/>
            <a:fld id="{D059ABC7-7AF3-4DE3-B363-908AEDABEB4A}" type="datetime1">
              <a:rPr lang="de-DE" smtClean="0"/>
              <a:t>08.12.2021</a:t>
            </a:fld>
            <a:endParaRPr lang="en-US"/>
          </a:p>
        </p:txBody>
      </p:sp>
      <p:sp>
        <p:nvSpPr>
          <p:cNvPr id="4" name="Textfeld 3">
            <a:extLst>
              <a:ext uri="{FF2B5EF4-FFF2-40B4-BE49-F238E27FC236}">
                <a16:creationId xmlns:a16="http://schemas.microsoft.com/office/drawing/2014/main" id="{933120E7-B5A4-46B0-9B7A-6435536C817A}"/>
              </a:ext>
            </a:extLst>
          </p:cNvPr>
          <p:cNvSpPr txBox="1"/>
          <p:nvPr/>
        </p:nvSpPr>
        <p:spPr>
          <a:xfrm>
            <a:off x="947349" y="1820254"/>
            <a:ext cx="10177851" cy="523220"/>
          </a:xfrm>
          <a:prstGeom prst="rect">
            <a:avLst/>
          </a:prstGeom>
          <a:noFill/>
        </p:spPr>
        <p:txBody>
          <a:bodyPr wrap="none" rtlCol="0">
            <a:spAutoFit/>
          </a:bodyPr>
          <a:lstStyle/>
          <a:p>
            <a:r>
              <a:rPr lang="de-DE" sz="2800" dirty="0"/>
              <a:t>Das Christentum hat sehr viel mit der Jungschar Arbeit zu tun</a:t>
            </a:r>
          </a:p>
        </p:txBody>
      </p:sp>
      <p:sp>
        <p:nvSpPr>
          <p:cNvPr id="5" name="Textfeld 4">
            <a:extLst>
              <a:ext uri="{FF2B5EF4-FFF2-40B4-BE49-F238E27FC236}">
                <a16:creationId xmlns:a16="http://schemas.microsoft.com/office/drawing/2014/main" id="{0C1B343D-50AB-4176-AF8E-30202CEB0D9C}"/>
              </a:ext>
            </a:extLst>
          </p:cNvPr>
          <p:cNvSpPr txBox="1"/>
          <p:nvPr/>
        </p:nvSpPr>
        <p:spPr>
          <a:xfrm>
            <a:off x="947349" y="2409914"/>
            <a:ext cx="10432023" cy="523220"/>
          </a:xfrm>
          <a:prstGeom prst="rect">
            <a:avLst/>
          </a:prstGeom>
          <a:noFill/>
        </p:spPr>
        <p:txBody>
          <a:bodyPr wrap="none" rtlCol="0">
            <a:spAutoFit/>
          </a:bodyPr>
          <a:lstStyle/>
          <a:p>
            <a:r>
              <a:rPr lang="de-DE" sz="2800" dirty="0"/>
              <a:t>In jeder Gruppenstunde ist das Thema Christentum vorhanden</a:t>
            </a:r>
          </a:p>
        </p:txBody>
      </p:sp>
      <p:sp>
        <p:nvSpPr>
          <p:cNvPr id="6" name="Textfeld 5">
            <a:extLst>
              <a:ext uri="{FF2B5EF4-FFF2-40B4-BE49-F238E27FC236}">
                <a16:creationId xmlns:a16="http://schemas.microsoft.com/office/drawing/2014/main" id="{3B53BDC5-CF45-48ED-9EE0-FB11F57F64DE}"/>
              </a:ext>
            </a:extLst>
          </p:cNvPr>
          <p:cNvSpPr txBox="1"/>
          <p:nvPr/>
        </p:nvSpPr>
        <p:spPr>
          <a:xfrm>
            <a:off x="947349" y="2997914"/>
            <a:ext cx="5836021" cy="523220"/>
          </a:xfrm>
          <a:prstGeom prst="rect">
            <a:avLst/>
          </a:prstGeom>
          <a:noFill/>
        </p:spPr>
        <p:txBody>
          <a:bodyPr wrap="none" rtlCol="0">
            <a:spAutoFit/>
          </a:bodyPr>
          <a:lstStyle/>
          <a:p>
            <a:r>
              <a:rPr lang="de-DE" sz="2800" dirty="0"/>
              <a:t>Ich weiß was christliche Werte sind</a:t>
            </a:r>
          </a:p>
        </p:txBody>
      </p:sp>
      <p:sp>
        <p:nvSpPr>
          <p:cNvPr id="7" name="Textfeld 6">
            <a:extLst>
              <a:ext uri="{FF2B5EF4-FFF2-40B4-BE49-F238E27FC236}">
                <a16:creationId xmlns:a16="http://schemas.microsoft.com/office/drawing/2014/main" id="{C55D1EAF-D6AB-4A06-806E-00699C939858}"/>
              </a:ext>
            </a:extLst>
          </p:cNvPr>
          <p:cNvSpPr txBox="1"/>
          <p:nvPr/>
        </p:nvSpPr>
        <p:spPr>
          <a:xfrm>
            <a:off x="947349" y="3585914"/>
            <a:ext cx="9949711" cy="523220"/>
          </a:xfrm>
          <a:prstGeom prst="rect">
            <a:avLst/>
          </a:prstGeom>
          <a:noFill/>
        </p:spPr>
        <p:txBody>
          <a:bodyPr wrap="none" rtlCol="0">
            <a:spAutoFit/>
          </a:bodyPr>
          <a:lstStyle/>
          <a:p>
            <a:r>
              <a:rPr lang="de-DE" sz="2800" dirty="0"/>
              <a:t>In der Jungschar werden christliche Werte tagtäglich gelebt</a:t>
            </a:r>
          </a:p>
        </p:txBody>
      </p:sp>
      <p:sp>
        <p:nvSpPr>
          <p:cNvPr id="8" name="Textfeld 7">
            <a:extLst>
              <a:ext uri="{FF2B5EF4-FFF2-40B4-BE49-F238E27FC236}">
                <a16:creationId xmlns:a16="http://schemas.microsoft.com/office/drawing/2014/main" id="{FA6148B4-47E7-4435-A404-FB080643DBE5}"/>
              </a:ext>
            </a:extLst>
          </p:cNvPr>
          <p:cNvSpPr txBox="1"/>
          <p:nvPr/>
        </p:nvSpPr>
        <p:spPr>
          <a:xfrm>
            <a:off x="947349" y="4173914"/>
            <a:ext cx="9937977" cy="461665"/>
          </a:xfrm>
          <a:prstGeom prst="rect">
            <a:avLst/>
          </a:prstGeom>
          <a:noFill/>
        </p:spPr>
        <p:txBody>
          <a:bodyPr wrap="none" rtlCol="0">
            <a:spAutoFit/>
          </a:bodyPr>
          <a:lstStyle/>
          <a:p>
            <a:r>
              <a:rPr lang="de-DE" sz="2400" dirty="0"/>
              <a:t>Christliche Werte kommen auch bei einem Geländespiel am ZELA vor</a:t>
            </a:r>
          </a:p>
        </p:txBody>
      </p:sp>
    </p:spTree>
    <p:extLst>
      <p:ext uri="{BB962C8B-B14F-4D97-AF65-F5344CB8AC3E}">
        <p14:creationId xmlns:p14="http://schemas.microsoft.com/office/powerpoint/2010/main" val="4099072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A6BB9B-E638-4C8D-8B77-6A7C0445D483}"/>
              </a:ext>
            </a:extLst>
          </p:cNvPr>
          <p:cNvSpPr>
            <a:spLocks noGrp="1"/>
          </p:cNvSpPr>
          <p:nvPr>
            <p:ph type="title"/>
          </p:nvPr>
        </p:nvSpPr>
        <p:spPr>
          <a:xfrm>
            <a:off x="1066800" y="2743200"/>
            <a:ext cx="10058400" cy="1371600"/>
          </a:xfrm>
        </p:spPr>
        <p:txBody>
          <a:bodyPr>
            <a:normAutofit/>
          </a:bodyPr>
          <a:lstStyle/>
          <a:p>
            <a:r>
              <a:rPr lang="de-DE" sz="8000" dirty="0"/>
              <a:t>Was sind Werte?</a:t>
            </a:r>
          </a:p>
        </p:txBody>
      </p:sp>
      <p:sp>
        <p:nvSpPr>
          <p:cNvPr id="3" name="Datumsplatzhalter 2">
            <a:extLst>
              <a:ext uri="{FF2B5EF4-FFF2-40B4-BE49-F238E27FC236}">
                <a16:creationId xmlns:a16="http://schemas.microsoft.com/office/drawing/2014/main" id="{FAEC86E5-2417-4526-8EDD-6B24048B21FE}"/>
              </a:ext>
            </a:extLst>
          </p:cNvPr>
          <p:cNvSpPr>
            <a:spLocks noGrp="1"/>
          </p:cNvSpPr>
          <p:nvPr>
            <p:ph type="dt" sz="half" idx="10"/>
          </p:nvPr>
        </p:nvSpPr>
        <p:spPr/>
        <p:txBody>
          <a:bodyPr/>
          <a:lstStyle/>
          <a:p>
            <a:pPr rtl="0"/>
            <a:fld id="{D059ABC7-7AF3-4DE3-B363-908AEDABEB4A}" type="datetime1">
              <a:rPr lang="de-DE" smtClean="0"/>
              <a:t>08.12.2021</a:t>
            </a:fld>
            <a:endParaRPr lang="en-US"/>
          </a:p>
        </p:txBody>
      </p:sp>
    </p:spTree>
    <p:extLst>
      <p:ext uri="{BB962C8B-B14F-4D97-AF65-F5344CB8AC3E}">
        <p14:creationId xmlns:p14="http://schemas.microsoft.com/office/powerpoint/2010/main" val="3012024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1A0F73-4BEF-4AD1-BEAD-9D1476BAFBE7}"/>
              </a:ext>
            </a:extLst>
          </p:cNvPr>
          <p:cNvSpPr>
            <a:spLocks noGrp="1"/>
          </p:cNvSpPr>
          <p:nvPr>
            <p:ph type="title"/>
          </p:nvPr>
        </p:nvSpPr>
        <p:spPr/>
        <p:txBody>
          <a:bodyPr/>
          <a:lstStyle/>
          <a:p>
            <a:r>
              <a:rPr lang="de-DE" dirty="0"/>
              <a:t>Was sind Werte?</a:t>
            </a:r>
          </a:p>
        </p:txBody>
      </p:sp>
      <p:sp>
        <p:nvSpPr>
          <p:cNvPr id="3" name="Inhaltsplatzhalter 2">
            <a:extLst>
              <a:ext uri="{FF2B5EF4-FFF2-40B4-BE49-F238E27FC236}">
                <a16:creationId xmlns:a16="http://schemas.microsoft.com/office/drawing/2014/main" id="{EB7393C2-0AEC-4FB5-A210-7315833915D4}"/>
              </a:ext>
            </a:extLst>
          </p:cNvPr>
          <p:cNvSpPr>
            <a:spLocks noGrp="1"/>
          </p:cNvSpPr>
          <p:nvPr>
            <p:ph idx="1"/>
          </p:nvPr>
        </p:nvSpPr>
        <p:spPr/>
        <p:txBody>
          <a:bodyPr>
            <a:normAutofit fontScale="70000" lnSpcReduction="20000"/>
          </a:bodyPr>
          <a:lstStyle/>
          <a:p>
            <a:pPr marL="0" indent="0">
              <a:buNone/>
            </a:pPr>
            <a:r>
              <a:rPr lang="de-DE" sz="2800" dirty="0"/>
              <a:t>„ </a:t>
            </a:r>
            <a:r>
              <a:rPr lang="de-DE" sz="3200" dirty="0"/>
              <a:t>Wertvorstellungen oder kurz Werte bezeichnen im allgemeinen Sprachgebrauch als erstrebenswert oder moralisch gut betrachtete Eigenschaften bzw. Qualitäten, die Objekten, Ideen, praktischen bzw. sittlichen Idealen, Sachverhalten, Handlungsmustern, Charaktereigenschaften oder auch Gütern beigemessen werden. Mit Wertentscheidung ist eine auf Werten gegründete Entscheidung gemeint. Das aus den Wertvorstellungen bzw. Werten einer Gesellschaft geformte Gesamtgebilde wird als Wertesystem oder Wertordnung bezeichnet. Das Geflecht miteinander verknüpfter, aber unterschiedlich gewichteter Werte nennt man Werte-Hierarchie. Enthält eine Werteordnung einen alleinigen Anspruch auf Wahrheit, ist sie das Kennzeichen einer Ideologie. Wertschöpfung kann im materiellen und ideellen Sinne verstanden werden.“</a:t>
            </a:r>
            <a:endParaRPr lang="de-DE" sz="2800" dirty="0"/>
          </a:p>
        </p:txBody>
      </p:sp>
      <p:sp>
        <p:nvSpPr>
          <p:cNvPr id="4" name="Datumsplatzhalter 3">
            <a:extLst>
              <a:ext uri="{FF2B5EF4-FFF2-40B4-BE49-F238E27FC236}">
                <a16:creationId xmlns:a16="http://schemas.microsoft.com/office/drawing/2014/main" id="{14D90DFD-BA34-48A8-B285-C75980EED08A}"/>
              </a:ext>
            </a:extLst>
          </p:cNvPr>
          <p:cNvSpPr>
            <a:spLocks noGrp="1"/>
          </p:cNvSpPr>
          <p:nvPr>
            <p:ph type="dt" sz="half" idx="10"/>
          </p:nvPr>
        </p:nvSpPr>
        <p:spPr/>
        <p:txBody>
          <a:bodyPr/>
          <a:lstStyle/>
          <a:p>
            <a:pPr rtl="0"/>
            <a:fld id="{E21CDDA5-D5B5-47D8-9DD9-9987BACEEE29}" type="datetime1">
              <a:rPr lang="de-DE" smtClean="0"/>
              <a:t>08.12.2021</a:t>
            </a:fld>
            <a:endParaRPr lang="en-US"/>
          </a:p>
        </p:txBody>
      </p:sp>
    </p:spTree>
    <p:extLst>
      <p:ext uri="{BB962C8B-B14F-4D97-AF65-F5344CB8AC3E}">
        <p14:creationId xmlns:p14="http://schemas.microsoft.com/office/powerpoint/2010/main" val="1284603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5018F8-EF78-4844-A963-076B151BF288}"/>
              </a:ext>
            </a:extLst>
          </p:cNvPr>
          <p:cNvSpPr>
            <a:spLocks noGrp="1"/>
          </p:cNvSpPr>
          <p:nvPr>
            <p:ph type="title"/>
          </p:nvPr>
        </p:nvSpPr>
        <p:spPr/>
        <p:txBody>
          <a:bodyPr/>
          <a:lstStyle/>
          <a:p>
            <a:r>
              <a:rPr lang="de-DE" dirty="0"/>
              <a:t>Was sind christliche Werte?</a:t>
            </a:r>
          </a:p>
        </p:txBody>
      </p:sp>
      <p:sp>
        <p:nvSpPr>
          <p:cNvPr id="3" name="Inhaltsplatzhalter 2">
            <a:extLst>
              <a:ext uri="{FF2B5EF4-FFF2-40B4-BE49-F238E27FC236}">
                <a16:creationId xmlns:a16="http://schemas.microsoft.com/office/drawing/2014/main" id="{0DE02CA2-C040-4C53-98F3-49A40FD74773}"/>
              </a:ext>
            </a:extLst>
          </p:cNvPr>
          <p:cNvSpPr>
            <a:spLocks noGrp="1"/>
          </p:cNvSpPr>
          <p:nvPr>
            <p:ph idx="1"/>
          </p:nvPr>
        </p:nvSpPr>
        <p:spPr/>
        <p:txBody>
          <a:bodyPr>
            <a:normAutofit/>
          </a:bodyPr>
          <a:lstStyle/>
          <a:p>
            <a:pPr marL="0" indent="0">
              <a:buNone/>
            </a:pPr>
            <a:r>
              <a:rPr lang="de-DE" sz="3200" dirty="0"/>
              <a:t>„ Christliche Werte wird als Begriff auf Wertvorstellungen angewendet, denen ein Bezug zum Christentum zugeschrieben wird. Forderung, dass der christliche Glaube die Grundlage für soziales Handeln und soziale Normen bilden sollte. Teilweise wird eine kulturelle Tradition dieser Werte konstatiert.“</a:t>
            </a:r>
          </a:p>
        </p:txBody>
      </p:sp>
      <p:sp>
        <p:nvSpPr>
          <p:cNvPr id="4" name="Datumsplatzhalter 3">
            <a:extLst>
              <a:ext uri="{FF2B5EF4-FFF2-40B4-BE49-F238E27FC236}">
                <a16:creationId xmlns:a16="http://schemas.microsoft.com/office/drawing/2014/main" id="{6192C823-3836-4B29-A883-11BD4881F5DD}"/>
              </a:ext>
            </a:extLst>
          </p:cNvPr>
          <p:cNvSpPr>
            <a:spLocks noGrp="1"/>
          </p:cNvSpPr>
          <p:nvPr>
            <p:ph type="dt" sz="half" idx="10"/>
          </p:nvPr>
        </p:nvSpPr>
        <p:spPr/>
        <p:txBody>
          <a:bodyPr/>
          <a:lstStyle/>
          <a:p>
            <a:pPr rtl="0"/>
            <a:fld id="{E21CDDA5-D5B5-47D8-9DD9-9987BACEEE29}" type="datetime1">
              <a:rPr lang="de-DE" smtClean="0"/>
              <a:t>08.12.2021</a:t>
            </a:fld>
            <a:endParaRPr lang="en-US"/>
          </a:p>
        </p:txBody>
      </p:sp>
    </p:spTree>
    <p:extLst>
      <p:ext uri="{BB962C8B-B14F-4D97-AF65-F5344CB8AC3E}">
        <p14:creationId xmlns:p14="http://schemas.microsoft.com/office/powerpoint/2010/main" val="1241279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66B17E-4407-4809-B7B5-2B4F9E03BB11}"/>
              </a:ext>
            </a:extLst>
          </p:cNvPr>
          <p:cNvSpPr>
            <a:spLocks noGrp="1"/>
          </p:cNvSpPr>
          <p:nvPr>
            <p:ph type="title"/>
          </p:nvPr>
        </p:nvSpPr>
        <p:spPr/>
        <p:txBody>
          <a:bodyPr/>
          <a:lstStyle/>
          <a:p>
            <a:r>
              <a:rPr lang="de-DE" dirty="0"/>
              <a:t>Was läuft falsch?</a:t>
            </a:r>
          </a:p>
        </p:txBody>
      </p:sp>
      <p:sp>
        <p:nvSpPr>
          <p:cNvPr id="3" name="Inhaltsplatzhalter 2">
            <a:extLst>
              <a:ext uri="{FF2B5EF4-FFF2-40B4-BE49-F238E27FC236}">
                <a16:creationId xmlns:a16="http://schemas.microsoft.com/office/drawing/2014/main" id="{2B09BA20-304C-439E-AA5B-C51766E454B5}"/>
              </a:ext>
            </a:extLst>
          </p:cNvPr>
          <p:cNvSpPr>
            <a:spLocks noGrp="1"/>
          </p:cNvSpPr>
          <p:nvPr>
            <p:ph sz="half" idx="1"/>
          </p:nvPr>
        </p:nvSpPr>
        <p:spPr/>
        <p:txBody>
          <a:bodyPr>
            <a:normAutofit/>
          </a:bodyPr>
          <a:lstStyle/>
          <a:p>
            <a:pPr marL="0" indent="0">
              <a:buNone/>
            </a:pPr>
            <a:r>
              <a:rPr lang="de-DE" sz="2800" dirty="0"/>
              <a:t>Ein Kind malt gerade etwas und ihm fallen die Stifte runter. Er hebt sie einzeln und mühsam auf. Anderes Kind geht gerade vorbei, schaut hin und schaut ihm zu. Hilft ihm aber nicht.</a:t>
            </a:r>
          </a:p>
        </p:txBody>
      </p:sp>
      <p:sp>
        <p:nvSpPr>
          <p:cNvPr id="4" name="Inhaltsplatzhalter 3">
            <a:extLst>
              <a:ext uri="{FF2B5EF4-FFF2-40B4-BE49-F238E27FC236}">
                <a16:creationId xmlns:a16="http://schemas.microsoft.com/office/drawing/2014/main" id="{2FA94384-6C34-4EE1-AF4E-E990692C682C}"/>
              </a:ext>
            </a:extLst>
          </p:cNvPr>
          <p:cNvSpPr>
            <a:spLocks noGrp="1"/>
          </p:cNvSpPr>
          <p:nvPr>
            <p:ph sz="half" idx="2"/>
          </p:nvPr>
        </p:nvSpPr>
        <p:spPr/>
        <p:txBody>
          <a:bodyPr>
            <a:normAutofit/>
          </a:bodyPr>
          <a:lstStyle/>
          <a:p>
            <a:pPr marL="0" indent="0">
              <a:buNone/>
            </a:pPr>
            <a:r>
              <a:rPr lang="de-DE" sz="2000" dirty="0"/>
              <a:t>Ein Kind mit sitzt mit vielen Chips Packungen und Snacks da, die er alle nur für sich hat. Anderes Kind sitzt daneben und schaut neidisch. „Du, darf ich vielleicht 2-3 Chips haben, ich hab heute kein Taschengeld mitgenommen um mir auch Snacks zu kaufen.“ Anderes Kind schaut verdutzt. „Nein sicher nicht, die gehören mir, hol dir deine eigenen.“</a:t>
            </a:r>
          </a:p>
        </p:txBody>
      </p:sp>
      <p:sp>
        <p:nvSpPr>
          <p:cNvPr id="5" name="Datumsplatzhalter 4">
            <a:extLst>
              <a:ext uri="{FF2B5EF4-FFF2-40B4-BE49-F238E27FC236}">
                <a16:creationId xmlns:a16="http://schemas.microsoft.com/office/drawing/2014/main" id="{61907F2B-E613-4560-8F72-E58BF55A7A69}"/>
              </a:ext>
            </a:extLst>
          </p:cNvPr>
          <p:cNvSpPr>
            <a:spLocks noGrp="1"/>
          </p:cNvSpPr>
          <p:nvPr>
            <p:ph type="dt" sz="half" idx="10"/>
          </p:nvPr>
        </p:nvSpPr>
        <p:spPr/>
        <p:txBody>
          <a:bodyPr/>
          <a:lstStyle/>
          <a:p>
            <a:pPr rtl="0"/>
            <a:fld id="{343AE6E9-FEF5-4819-A8A5-A147DEF7CE38}" type="datetime1">
              <a:rPr lang="de-DE" smtClean="0"/>
              <a:t>08.12.2021</a:t>
            </a:fld>
            <a:endParaRPr lang="en-US"/>
          </a:p>
        </p:txBody>
      </p:sp>
    </p:spTree>
    <p:extLst>
      <p:ext uri="{BB962C8B-B14F-4D97-AF65-F5344CB8AC3E}">
        <p14:creationId xmlns:p14="http://schemas.microsoft.com/office/powerpoint/2010/main" val="831215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EC6DAA-5FAB-48BF-BB7D-8ED821AA048F}"/>
              </a:ext>
            </a:extLst>
          </p:cNvPr>
          <p:cNvSpPr>
            <a:spLocks noGrp="1"/>
          </p:cNvSpPr>
          <p:nvPr>
            <p:ph type="title"/>
          </p:nvPr>
        </p:nvSpPr>
        <p:spPr/>
        <p:txBody>
          <a:bodyPr/>
          <a:lstStyle/>
          <a:p>
            <a:r>
              <a:rPr lang="de-DE" dirty="0"/>
              <a:t>Wo finden wir christliche Werte?</a:t>
            </a:r>
          </a:p>
        </p:txBody>
      </p:sp>
      <p:sp>
        <p:nvSpPr>
          <p:cNvPr id="3" name="Inhaltsplatzhalter 2">
            <a:extLst>
              <a:ext uri="{FF2B5EF4-FFF2-40B4-BE49-F238E27FC236}">
                <a16:creationId xmlns:a16="http://schemas.microsoft.com/office/drawing/2014/main" id="{8028B102-0420-4109-9956-649E88F9CBC3}"/>
              </a:ext>
            </a:extLst>
          </p:cNvPr>
          <p:cNvSpPr>
            <a:spLocks noGrp="1"/>
          </p:cNvSpPr>
          <p:nvPr>
            <p:ph idx="1"/>
          </p:nvPr>
        </p:nvSpPr>
        <p:spPr/>
        <p:txBody>
          <a:bodyPr>
            <a:normAutofit/>
          </a:bodyPr>
          <a:lstStyle/>
          <a:p>
            <a:r>
              <a:rPr lang="de-DE" sz="2400" dirty="0"/>
              <a:t>Nicht nur im aktiven JS-Leben finden wir christliche Werte</a:t>
            </a:r>
          </a:p>
          <a:p>
            <a:r>
              <a:rPr lang="de-DE" sz="2400" dirty="0"/>
              <a:t>Keine Indoktrination oder Missionierung</a:t>
            </a:r>
          </a:p>
          <a:p>
            <a:r>
              <a:rPr lang="de-DE" sz="2400" dirty="0"/>
              <a:t>Sondern den Kindern Werte vorleben so, dass sie ganz automatisch danach leben</a:t>
            </a:r>
          </a:p>
          <a:p>
            <a:r>
              <a:rPr lang="de-DE" sz="2400" dirty="0"/>
              <a:t>Doch welchen christlichen Werten mein wir?</a:t>
            </a:r>
          </a:p>
        </p:txBody>
      </p:sp>
      <p:sp>
        <p:nvSpPr>
          <p:cNvPr id="4" name="Datumsplatzhalter 3">
            <a:extLst>
              <a:ext uri="{FF2B5EF4-FFF2-40B4-BE49-F238E27FC236}">
                <a16:creationId xmlns:a16="http://schemas.microsoft.com/office/drawing/2014/main" id="{8E9B85D1-30E1-4BCB-A15A-CF072C533D59}"/>
              </a:ext>
            </a:extLst>
          </p:cNvPr>
          <p:cNvSpPr>
            <a:spLocks noGrp="1"/>
          </p:cNvSpPr>
          <p:nvPr>
            <p:ph type="dt" sz="half" idx="10"/>
          </p:nvPr>
        </p:nvSpPr>
        <p:spPr/>
        <p:txBody>
          <a:bodyPr/>
          <a:lstStyle/>
          <a:p>
            <a:pPr rtl="0"/>
            <a:fld id="{E21CDDA5-D5B5-47D8-9DD9-9987BACEEE29}" type="datetime1">
              <a:rPr lang="de-DE" smtClean="0"/>
              <a:t>08.12.2021</a:t>
            </a:fld>
            <a:endParaRPr lang="en-US"/>
          </a:p>
        </p:txBody>
      </p:sp>
    </p:spTree>
    <p:extLst>
      <p:ext uri="{BB962C8B-B14F-4D97-AF65-F5344CB8AC3E}">
        <p14:creationId xmlns:p14="http://schemas.microsoft.com/office/powerpoint/2010/main" val="2637826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EC6452-2A9A-4C65-9D4E-A4DBE6F40DB9}"/>
              </a:ext>
            </a:extLst>
          </p:cNvPr>
          <p:cNvSpPr>
            <a:spLocks noGrp="1"/>
          </p:cNvSpPr>
          <p:nvPr>
            <p:ph type="title"/>
          </p:nvPr>
        </p:nvSpPr>
        <p:spPr/>
        <p:txBody>
          <a:bodyPr/>
          <a:lstStyle/>
          <a:p>
            <a:r>
              <a:rPr lang="de-DE" dirty="0"/>
              <a:t>Welche christlichen Werte meinen wir?</a:t>
            </a:r>
          </a:p>
        </p:txBody>
      </p:sp>
      <p:sp>
        <p:nvSpPr>
          <p:cNvPr id="3" name="Inhaltsplatzhalter 2">
            <a:extLst>
              <a:ext uri="{FF2B5EF4-FFF2-40B4-BE49-F238E27FC236}">
                <a16:creationId xmlns:a16="http://schemas.microsoft.com/office/drawing/2014/main" id="{6BA0DF7A-0135-48F3-A380-B607562C21F7}"/>
              </a:ext>
            </a:extLst>
          </p:cNvPr>
          <p:cNvSpPr>
            <a:spLocks noGrp="1"/>
          </p:cNvSpPr>
          <p:nvPr>
            <p:ph idx="1"/>
          </p:nvPr>
        </p:nvSpPr>
        <p:spPr/>
        <p:txBody>
          <a:bodyPr>
            <a:normAutofit/>
          </a:bodyPr>
          <a:lstStyle/>
          <a:p>
            <a:pPr marL="0" indent="0">
              <a:buNone/>
            </a:pPr>
            <a:r>
              <a:rPr lang="de-DE" sz="2400" dirty="0"/>
              <a:t>2 Teams</a:t>
            </a:r>
          </a:p>
          <a:p>
            <a:pPr marL="457200" indent="-457200">
              <a:buFont typeface="+mj-lt"/>
              <a:buAutoNum type="arabicPeriod"/>
            </a:pPr>
            <a:r>
              <a:rPr lang="de-DE" sz="2400" dirty="0"/>
              <a:t>5 Minuten ohne Internet überlegen</a:t>
            </a:r>
          </a:p>
          <a:p>
            <a:pPr marL="457200" indent="-457200">
              <a:buFont typeface="+mj-lt"/>
              <a:buAutoNum type="arabicPeriod"/>
            </a:pPr>
            <a:r>
              <a:rPr lang="de-DE" sz="2400" dirty="0"/>
              <a:t>5 Minuten mit dem Internet überlegen</a:t>
            </a:r>
          </a:p>
          <a:p>
            <a:pPr marL="457200" indent="-457200">
              <a:buFont typeface="+mj-lt"/>
              <a:buAutoNum type="arabicPeriod"/>
            </a:pPr>
            <a:r>
              <a:rPr lang="de-DE" sz="2400" dirty="0"/>
              <a:t>Gemeinsam vergleichen</a:t>
            </a:r>
          </a:p>
          <a:p>
            <a:pPr marL="457200" indent="-457200">
              <a:buFont typeface="+mj-lt"/>
              <a:buAutoNum type="arabicPeriod"/>
            </a:pPr>
            <a:r>
              <a:rPr lang="de-DE" sz="2400" dirty="0"/>
              <a:t>Danach: Jedes Team sucht sich 2 Werte aus recherchiert und gestaltet ein kleines Plakat.</a:t>
            </a:r>
            <a:br>
              <a:rPr lang="de-DE" sz="2400" dirty="0"/>
            </a:br>
            <a:r>
              <a:rPr lang="de-DE" sz="2400" dirty="0"/>
              <a:t>Wichtig: Wo finden wir diesen christlichen Wert in der JS-Arbeit?</a:t>
            </a:r>
          </a:p>
        </p:txBody>
      </p:sp>
      <p:sp>
        <p:nvSpPr>
          <p:cNvPr id="4" name="Datumsplatzhalter 3">
            <a:extLst>
              <a:ext uri="{FF2B5EF4-FFF2-40B4-BE49-F238E27FC236}">
                <a16:creationId xmlns:a16="http://schemas.microsoft.com/office/drawing/2014/main" id="{E9B6C58F-51EF-4FFE-B023-906CFD2CA259}"/>
              </a:ext>
            </a:extLst>
          </p:cNvPr>
          <p:cNvSpPr>
            <a:spLocks noGrp="1"/>
          </p:cNvSpPr>
          <p:nvPr>
            <p:ph type="dt" sz="half" idx="10"/>
          </p:nvPr>
        </p:nvSpPr>
        <p:spPr/>
        <p:txBody>
          <a:bodyPr/>
          <a:lstStyle/>
          <a:p>
            <a:pPr rtl="0"/>
            <a:fld id="{E21CDDA5-D5B5-47D8-9DD9-9987BACEEE29}" type="datetime1">
              <a:rPr lang="de-DE" smtClean="0"/>
              <a:t>08.12.2021</a:t>
            </a:fld>
            <a:endParaRPr lang="en-US"/>
          </a:p>
        </p:txBody>
      </p:sp>
    </p:spTree>
    <p:extLst>
      <p:ext uri="{BB962C8B-B14F-4D97-AF65-F5344CB8AC3E}">
        <p14:creationId xmlns:p14="http://schemas.microsoft.com/office/powerpoint/2010/main" val="892087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Bild 4" descr="Ein Bild mit einem mit einer roten Tischdecke gedeckten Tisch&#10;&#10;Beschreibung wird automatisch generiert">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64" name="Rechteck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hteck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el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rtlCol="0">
            <a:normAutofit/>
          </a:bodyPr>
          <a:lstStyle/>
          <a:p>
            <a:pPr rtl="0"/>
            <a:r>
              <a:rPr lang="de" sz="4400" dirty="0">
                <a:solidFill>
                  <a:schemeClr val="tx1"/>
                </a:solidFill>
              </a:rPr>
              <a:t>GHR</a:t>
            </a:r>
            <a:br>
              <a:rPr lang="de" sz="4400" dirty="0">
                <a:solidFill>
                  <a:schemeClr val="tx1"/>
                </a:solidFill>
              </a:rPr>
            </a:br>
            <a:r>
              <a:rPr lang="de" sz="4400" dirty="0">
                <a:solidFill>
                  <a:schemeClr val="tx1"/>
                </a:solidFill>
              </a:rPr>
              <a:t>12/08/2021</a:t>
            </a:r>
          </a:p>
        </p:txBody>
      </p:sp>
      <p:sp>
        <p:nvSpPr>
          <p:cNvPr id="3" name="Untertitel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rtlCol="0">
            <a:normAutofit/>
          </a:bodyPr>
          <a:lstStyle/>
          <a:p>
            <a:pPr rtl="0"/>
            <a:r>
              <a:rPr lang="de-DE" dirty="0">
                <a:solidFill>
                  <a:schemeClr val="tx1"/>
                </a:solidFill>
              </a:rPr>
              <a:t>Jungschar AMS Wien</a:t>
            </a:r>
            <a:endParaRPr lang="de" dirty="0">
              <a:solidFill>
                <a:schemeClr val="tx1"/>
              </a:solidFill>
            </a:endParaRPr>
          </a:p>
        </p:txBody>
      </p:sp>
    </p:spTree>
    <p:extLst>
      <p:ext uri="{BB962C8B-B14F-4D97-AF65-F5344CB8AC3E}">
        <p14:creationId xmlns:p14="http://schemas.microsoft.com/office/powerpoint/2010/main" val="3985496790"/>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782_TF56410444" id="{2A663A0D-86B1-45A0-BA7E-EDC96CF30C2F}" vid="{999FD2FE-7B93-44FF-A6F1-60FE8A1659C5}"/>
    </a:ext>
  </a:ext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{9803A9D2-6653-4CB0-9C4C-67BF0E6840D4}tf56410444_win32</Template>
  <TotalTime>0</TotalTime>
  <Words>448</Words>
  <Application>Microsoft Office PowerPoint</Application>
  <PresentationFormat>Breitbild</PresentationFormat>
  <Paragraphs>42</Paragraphs>
  <Slides>10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Avenir Next LT Pro</vt:lpstr>
      <vt:lpstr>Avenir Next LT Pro Light</vt:lpstr>
      <vt:lpstr>Calibri</vt:lpstr>
      <vt:lpstr>Garamond</vt:lpstr>
      <vt:lpstr>SavonVTI</vt:lpstr>
      <vt:lpstr>GHR 12/08/2021</vt:lpstr>
      <vt:lpstr>Ein paar Fragen für den Anfang</vt:lpstr>
      <vt:lpstr>Was sind Werte?</vt:lpstr>
      <vt:lpstr>Was sind Werte?</vt:lpstr>
      <vt:lpstr>Was sind christliche Werte?</vt:lpstr>
      <vt:lpstr>Was läuft falsch?</vt:lpstr>
      <vt:lpstr>Wo finden wir christliche Werte?</vt:lpstr>
      <vt:lpstr>Welche christlichen Werte meinen wir?</vt:lpstr>
      <vt:lpstr>GHR 12/08/2021</vt:lpstr>
      <vt:lpstr>Exkurs: Liturgisches Christentum in der JS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GHR 12/08/2021</dc:title>
  <dc:creator>Fuchs Benedikt</dc:creator>
  <cp:lastModifiedBy>Fuchs Benedikt</cp:lastModifiedBy>
  <cp:revision>1</cp:revision>
  <dcterms:created xsi:type="dcterms:W3CDTF">2021-12-08T12:22:27Z</dcterms:created>
  <dcterms:modified xsi:type="dcterms:W3CDTF">2021-12-08T12:43:19Z</dcterms:modified>
</cp:coreProperties>
</file>