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003E8-47D6-4D16-A56F-BF152F0A9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99ACC6-B7D4-4AA7-9603-31AC14FCE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A57B45-759F-4C2C-BD11-BBA31D01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A6CC9-E5FC-494C-BF25-D737F60F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124DB-1836-4D3E-809C-E6DE7F19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229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96B5D-5C0B-45B6-91AD-516D841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14F40A8-5BA7-4B9E-A682-5B258EF81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DE9CF1-B645-4476-B16F-DCE4B669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6A2E4C-D5B4-4E49-A031-E2A6D207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7914F4-0495-43C3-800E-21FA35ED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647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B95CC14-D619-4049-9C22-C1AA8D5A7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FAC03E-CC9F-4064-A795-7DEDD6B7B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C0526-D640-45DE-ADF6-C9BCC786C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44F058-1B7D-44E0-A7EE-4ADC5A15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E50F5B-AD74-4FA9-A6F1-3B531527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218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FF90D-30AA-4EAA-9857-157C2BF2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7CB562-1CFA-4D3D-B2A1-511A34C81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E85E9-27C4-434D-8F0D-9DA98660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9F1BFD-A6E2-4F7E-9CAD-26F6D699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B6B62B-528C-4A59-A128-8726DCB0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672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E9B90-A1E7-4EE2-A337-4D2E10BB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A337BE-3424-4685-A21E-D6CC37EF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8EF448-5E99-4A58-B127-0D23DF405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5FDE3-0F13-4A0B-A372-9806861D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DFE743-B566-4ACD-84A4-E0E5EAEA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88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7E675-2DB2-4B1B-9149-824ADDC8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6D75CB-3671-4D57-A3AA-40DDB01EB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1A1DAA-B473-49B9-B26C-D77DB35EE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75DAAE-CF90-4987-A026-91FF0310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7E0D8-B7B1-4F90-9365-4579FE452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50C9FE-3FCB-4E5C-A284-797983D0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06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1E716-0DB8-4D45-BBE9-540A5BAE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2186DF-2B24-46E7-8CE0-A0177B775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E7753B-CAF7-4554-8508-EB47F3840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8F9857F-063D-4220-8F35-72846C83F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3920FF6-755E-428C-A0ED-CB9173C0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20752B-637F-4A56-91BC-8BCB2A89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1D3301B-F19F-4365-B862-0C341CCB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D442C6-155B-4365-965E-2B2CB505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712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7AC66-2F1A-458F-8C7A-E4AACFFF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6547232-6B81-4F02-B293-D2D2253C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12AFD3-E603-4423-BDC1-E1E09174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0A872C-CD3C-40B6-96AF-F7888D9B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507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E984C2C-4F7D-4314-8AAC-87C3C2FE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DA014E-08BE-4D86-8C69-3C5639012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64F996-4B69-48D0-AA23-8A71B833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23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6E3DD-8F07-49A1-839C-91E750F7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6C708C-1FDE-49F7-94AC-6946FD4B4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037ABB0-6ABD-468D-8F71-A70361DCA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194106-50BC-4493-9244-481527A3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08F465-2F31-4CA4-9FAC-1FE908DF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66A319-8241-4988-9938-3D34A403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164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AC11A-E18F-4635-8115-957AE49A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605A629-5CDD-4100-8200-8D20501C0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9BC86E-E3C0-42E6-9441-131D6DA53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854383-A87A-42AA-A750-3DA9DCF7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868C55-EDF5-4B2F-9586-3D684138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9758FD-EF04-4DF3-8822-5D3E67D5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679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1DE222A-7134-4C66-873A-2A2475B1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23DDF8-7A62-4124-AAB2-3CFD8920B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E2A11D-9DEC-41BC-9ABB-D0B32D9F7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9973B-1F9A-47EB-BBE4-91694F1B85C9}" type="datetimeFigureOut">
              <a:rPr lang="de-AT" smtClean="0"/>
              <a:t>09.04.2021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425821-6516-4626-98F6-CECFE0641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D60AD-0F71-4BA2-B029-9589FF928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8DABA-E47C-452A-BF96-2D9CF63B6C3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373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Shaun 1" descr="Shaun das Schaf: Shaun und die Aliens | ARD-Mediathek">
            <a:extLst>
              <a:ext uri="{FF2B5EF4-FFF2-40B4-BE49-F238E27FC236}">
                <a16:creationId xmlns:a16="http://schemas.microsoft.com/office/drawing/2014/main" id="{46E7BE5D-3406-4C22-9234-217400985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28587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Winter 1" descr="Resident Alien: Die Aliens sind längst unter uns!| SYFY Deutschland">
            <a:extLst>
              <a:ext uri="{FF2B5EF4-FFF2-40B4-BE49-F238E27FC236}">
                <a16:creationId xmlns:a16="http://schemas.microsoft.com/office/drawing/2014/main" id="{AF8ACEBB-9C97-414B-976F-C1E65A0DC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876" y="128587"/>
            <a:ext cx="2631187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Houseman 1" descr="Alien TV | Netflix – offizielle Webseite">
            <a:extLst>
              <a:ext uri="{FF2B5EF4-FFF2-40B4-BE49-F238E27FC236}">
                <a16:creationId xmlns:a16="http://schemas.microsoft.com/office/drawing/2014/main" id="{E327CABC-51CC-46A2-944E-30ECCC1C4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183" y="128587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Hat 2" descr="Verschwörungstheorien - 9/11, Aliens und Elvis - Unsterblich verschworen -  Wissen - SZ.de">
            <a:extLst>
              <a:ext uri="{FF2B5EF4-FFF2-40B4-BE49-F238E27FC236}">
                <a16:creationId xmlns:a16="http://schemas.microsoft.com/office/drawing/2014/main" id="{20651FAB-16AA-4398-9376-D9E627E7B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525775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Hat 1" descr="Verschwörungstheorien - 9/11, Aliens und Elvis - Unsterblich verschworen -  Wissen - SZ.de">
            <a:extLst>
              <a:ext uri="{FF2B5EF4-FFF2-40B4-BE49-F238E27FC236}">
                <a16:creationId xmlns:a16="http://schemas.microsoft.com/office/drawing/2014/main" id="{5322F897-C536-43AE-AAAA-F10F9361F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88" y="128587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Alien 2" descr="Alien - Ridley Scott bestätigt: Disney arbeitet mit ihm an neuer Alien-Reihe  - BlairWitch.de">
            <a:extLst>
              <a:ext uri="{FF2B5EF4-FFF2-40B4-BE49-F238E27FC236}">
                <a16:creationId xmlns:a16="http://schemas.microsoft.com/office/drawing/2014/main" id="{CB592143-E768-4D3A-A8C2-64ED357C6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2"/>
          <a:stretch/>
        </p:blipFill>
        <p:spPr bwMode="auto">
          <a:xfrm>
            <a:off x="6307083" y="5220750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ET 1" descr="Was wurde aus den Kindern von „E.T. – Der Außerirdische“? So sehen sie  heute aus · KINO.de">
            <a:extLst>
              <a:ext uri="{FF2B5EF4-FFF2-40B4-BE49-F238E27FC236}">
                <a16:creationId xmlns:a16="http://schemas.microsoft.com/office/drawing/2014/main" id="{56D2C22B-07C1-4728-B8D5-973D7D2287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9"/>
          <a:stretch/>
        </p:blipFill>
        <p:spPr bwMode="auto">
          <a:xfrm>
            <a:off x="6316292" y="3525775"/>
            <a:ext cx="2631188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ET 2" descr="Was wurde aus den Kindern von „E.T. – Der Außerirdische“? So sehen sie  heute aus · KINO.de">
            <a:extLst>
              <a:ext uri="{FF2B5EF4-FFF2-40B4-BE49-F238E27FC236}">
                <a16:creationId xmlns:a16="http://schemas.microsoft.com/office/drawing/2014/main" id="{5E10F8FD-E36E-4410-AF1C-20E3A5C6A5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9"/>
          <a:stretch/>
        </p:blipFill>
        <p:spPr bwMode="auto">
          <a:xfrm>
            <a:off x="9422157" y="3525775"/>
            <a:ext cx="2631188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Space 1" descr="Disney Pixar GMJ31 - Toy Story Aliens Dress-Up Figur, Buzz Lightyear:  Amazon.de: Spielzeug">
            <a:extLst>
              <a:ext uri="{FF2B5EF4-FFF2-40B4-BE49-F238E27FC236}">
                <a16:creationId xmlns:a16="http://schemas.microsoft.com/office/drawing/2014/main" id="{4078805A-19A2-42F8-B22F-C022EAA19A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508" r="-38415"/>
          <a:stretch/>
        </p:blipFill>
        <p:spPr bwMode="auto">
          <a:xfrm>
            <a:off x="114300" y="5223709"/>
            <a:ext cx="2628771" cy="147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Shaun 2">
            <a:extLst>
              <a:ext uri="{FF2B5EF4-FFF2-40B4-BE49-F238E27FC236}">
                <a16:creationId xmlns:a16="http://schemas.microsoft.com/office/drawing/2014/main" id="{20ED9E72-854A-439F-B1E5-6F636A11FC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14939" y="1827181"/>
            <a:ext cx="2628771" cy="1478683"/>
          </a:xfrm>
          <a:prstGeom prst="rect">
            <a:avLst/>
          </a:prstGeom>
        </p:spPr>
      </p:pic>
      <p:pic>
        <p:nvPicPr>
          <p:cNvPr id="25" name="Winter 2" descr="Resident Alien: Die Aliens sind längst unter uns!| SYFY Deutschland">
            <a:extLst>
              <a:ext uri="{FF2B5EF4-FFF2-40B4-BE49-F238E27FC236}">
                <a16:creationId xmlns:a16="http://schemas.microsoft.com/office/drawing/2014/main" id="{254A2441-A95E-4547-AD28-DD08C13D3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827841"/>
            <a:ext cx="2631187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Houseman 2" descr="Alien TV | Netflix – offizielle Webseite">
            <a:extLst>
              <a:ext uri="{FF2B5EF4-FFF2-40B4-BE49-F238E27FC236}">
                <a16:creationId xmlns:a16="http://schemas.microsoft.com/office/drawing/2014/main" id="{DA1174C3-B82D-49BF-9A11-2AACB2F0F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466" y="1827841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Alien 1" descr="Alien - Ridley Scott bestätigt: Disney arbeitet mit ihm an neuer Alien-Reihe  - BlairWitch.de">
            <a:extLst>
              <a:ext uri="{FF2B5EF4-FFF2-40B4-BE49-F238E27FC236}">
                <a16:creationId xmlns:a16="http://schemas.microsoft.com/office/drawing/2014/main" id="{A26BFCFA-9541-46BC-A3F9-EF3A3325D5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02"/>
          <a:stretch/>
        </p:blipFill>
        <p:spPr bwMode="auto">
          <a:xfrm>
            <a:off x="6316292" y="1830800"/>
            <a:ext cx="2628771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Space 2" descr="Disney Pixar GMJ31 - Toy Story Aliens Dress-Up Figur, Buzz Lightyear:  Amazon.de: Spielzeug">
            <a:extLst>
              <a:ext uri="{FF2B5EF4-FFF2-40B4-BE49-F238E27FC236}">
                <a16:creationId xmlns:a16="http://schemas.microsoft.com/office/drawing/2014/main" id="{FACDAE6A-1EE0-4DBE-92FF-5832E7F19B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508" r="-38415"/>
          <a:stretch/>
        </p:blipFill>
        <p:spPr bwMode="auto">
          <a:xfrm>
            <a:off x="9424574" y="5223709"/>
            <a:ext cx="2628771" cy="147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Three Aliens 1" descr="Luis &amp; Die Aliens (2018) | Film, Trailer, Kritik">
            <a:extLst>
              <a:ext uri="{FF2B5EF4-FFF2-40B4-BE49-F238E27FC236}">
                <a16:creationId xmlns:a16="http://schemas.microsoft.com/office/drawing/2014/main" id="{B00155F1-AC97-43EA-B2D0-573A5874F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88" y="5223709"/>
            <a:ext cx="2628770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Three Aliens 2" descr="Luis &amp; Die Aliens (2018) | Film, Trailer, Kritik">
            <a:extLst>
              <a:ext uri="{FF2B5EF4-FFF2-40B4-BE49-F238E27FC236}">
                <a16:creationId xmlns:a16="http://schemas.microsoft.com/office/drawing/2014/main" id="{C73CADAB-0129-4B0A-AAD5-4632B25B9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088" y="3537178"/>
            <a:ext cx="2628770" cy="147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rd 1">
            <a:extLst>
              <a:ext uri="{FF2B5EF4-FFF2-40B4-BE49-F238E27FC236}">
                <a16:creationId xmlns:a16="http://schemas.microsoft.com/office/drawing/2014/main" id="{2862505F-D449-4FEB-923B-CA29B740AD3B}"/>
              </a:ext>
            </a:extLst>
          </p:cNvPr>
          <p:cNvSpPr/>
          <p:nvPr/>
        </p:nvSpPr>
        <p:spPr>
          <a:xfrm>
            <a:off x="111781" y="128586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A1</a:t>
            </a:r>
          </a:p>
        </p:txBody>
      </p:sp>
      <p:sp>
        <p:nvSpPr>
          <p:cNvPr id="33" name="Card 1">
            <a:extLst>
              <a:ext uri="{FF2B5EF4-FFF2-40B4-BE49-F238E27FC236}">
                <a16:creationId xmlns:a16="http://schemas.microsoft.com/office/drawing/2014/main" id="{9B2E6616-5C2D-452E-8439-D5F46286D749}"/>
              </a:ext>
            </a:extLst>
          </p:cNvPr>
          <p:cNvSpPr/>
          <p:nvPr/>
        </p:nvSpPr>
        <p:spPr>
          <a:xfrm>
            <a:off x="3215466" y="128585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A2</a:t>
            </a:r>
          </a:p>
        </p:txBody>
      </p:sp>
      <p:sp>
        <p:nvSpPr>
          <p:cNvPr id="34" name="Card 1">
            <a:extLst>
              <a:ext uri="{FF2B5EF4-FFF2-40B4-BE49-F238E27FC236}">
                <a16:creationId xmlns:a16="http://schemas.microsoft.com/office/drawing/2014/main" id="{1AA80064-A0ED-4B15-A6F7-BD285ADD4347}"/>
              </a:ext>
            </a:extLst>
          </p:cNvPr>
          <p:cNvSpPr/>
          <p:nvPr/>
        </p:nvSpPr>
        <p:spPr>
          <a:xfrm>
            <a:off x="6298081" y="128584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A3</a:t>
            </a:r>
          </a:p>
        </p:txBody>
      </p:sp>
      <p:sp>
        <p:nvSpPr>
          <p:cNvPr id="35" name="Card 1">
            <a:extLst>
              <a:ext uri="{FF2B5EF4-FFF2-40B4-BE49-F238E27FC236}">
                <a16:creationId xmlns:a16="http://schemas.microsoft.com/office/drawing/2014/main" id="{E0EBB758-DF3E-4B97-B9BC-D15247996BC7}"/>
              </a:ext>
            </a:extLst>
          </p:cNvPr>
          <p:cNvSpPr/>
          <p:nvPr/>
        </p:nvSpPr>
        <p:spPr>
          <a:xfrm>
            <a:off x="9401767" y="128584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A4</a:t>
            </a:r>
          </a:p>
        </p:txBody>
      </p:sp>
      <p:sp>
        <p:nvSpPr>
          <p:cNvPr id="36" name="Card 1">
            <a:extLst>
              <a:ext uri="{FF2B5EF4-FFF2-40B4-BE49-F238E27FC236}">
                <a16:creationId xmlns:a16="http://schemas.microsoft.com/office/drawing/2014/main" id="{CA36ACD7-05CB-4437-83F4-06F5C5E409DB}"/>
              </a:ext>
            </a:extLst>
          </p:cNvPr>
          <p:cNvSpPr/>
          <p:nvPr/>
        </p:nvSpPr>
        <p:spPr>
          <a:xfrm>
            <a:off x="111781" y="1826520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B1</a:t>
            </a:r>
          </a:p>
        </p:txBody>
      </p:sp>
      <p:sp>
        <p:nvSpPr>
          <p:cNvPr id="37" name="Card 1">
            <a:extLst>
              <a:ext uri="{FF2B5EF4-FFF2-40B4-BE49-F238E27FC236}">
                <a16:creationId xmlns:a16="http://schemas.microsoft.com/office/drawing/2014/main" id="{AC0907D9-A565-455D-B460-A0356A08A959}"/>
              </a:ext>
            </a:extLst>
          </p:cNvPr>
          <p:cNvSpPr/>
          <p:nvPr/>
        </p:nvSpPr>
        <p:spPr>
          <a:xfrm>
            <a:off x="3207671" y="1826519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B2</a:t>
            </a:r>
          </a:p>
        </p:txBody>
      </p:sp>
      <p:sp>
        <p:nvSpPr>
          <p:cNvPr id="38" name="Card 1">
            <a:extLst>
              <a:ext uri="{FF2B5EF4-FFF2-40B4-BE49-F238E27FC236}">
                <a16:creationId xmlns:a16="http://schemas.microsoft.com/office/drawing/2014/main" id="{6FE4492F-D6B9-4F2C-878A-6397D3C09921}"/>
              </a:ext>
            </a:extLst>
          </p:cNvPr>
          <p:cNvSpPr/>
          <p:nvPr/>
        </p:nvSpPr>
        <p:spPr>
          <a:xfrm>
            <a:off x="6305876" y="1823562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B3</a:t>
            </a:r>
          </a:p>
        </p:txBody>
      </p:sp>
      <p:sp>
        <p:nvSpPr>
          <p:cNvPr id="39" name="Card 1">
            <a:extLst>
              <a:ext uri="{FF2B5EF4-FFF2-40B4-BE49-F238E27FC236}">
                <a16:creationId xmlns:a16="http://schemas.microsoft.com/office/drawing/2014/main" id="{A7CE9275-27E4-4C28-BBB2-C459BDB4F05F}"/>
              </a:ext>
            </a:extLst>
          </p:cNvPr>
          <p:cNvSpPr/>
          <p:nvPr/>
        </p:nvSpPr>
        <p:spPr>
          <a:xfrm>
            <a:off x="9414497" y="1823561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B4</a:t>
            </a:r>
          </a:p>
        </p:txBody>
      </p:sp>
      <p:sp>
        <p:nvSpPr>
          <p:cNvPr id="40" name="Card 1">
            <a:extLst>
              <a:ext uri="{FF2B5EF4-FFF2-40B4-BE49-F238E27FC236}">
                <a16:creationId xmlns:a16="http://schemas.microsoft.com/office/drawing/2014/main" id="{0F849616-13F4-43E2-9ACE-D33057B77DFE}"/>
              </a:ext>
            </a:extLst>
          </p:cNvPr>
          <p:cNvSpPr/>
          <p:nvPr/>
        </p:nvSpPr>
        <p:spPr>
          <a:xfrm>
            <a:off x="107083" y="3524453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C1</a:t>
            </a:r>
          </a:p>
        </p:txBody>
      </p:sp>
      <p:sp>
        <p:nvSpPr>
          <p:cNvPr id="41" name="Card 1">
            <a:extLst>
              <a:ext uri="{FF2B5EF4-FFF2-40B4-BE49-F238E27FC236}">
                <a16:creationId xmlns:a16="http://schemas.microsoft.com/office/drawing/2014/main" id="{E39DE2BA-10CA-4DF1-B5A2-2B1638140273}"/>
              </a:ext>
            </a:extLst>
          </p:cNvPr>
          <p:cNvSpPr/>
          <p:nvPr/>
        </p:nvSpPr>
        <p:spPr>
          <a:xfrm>
            <a:off x="6298082" y="5220749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D3</a:t>
            </a:r>
          </a:p>
        </p:txBody>
      </p:sp>
      <p:sp>
        <p:nvSpPr>
          <p:cNvPr id="42" name="Card 1">
            <a:extLst>
              <a:ext uri="{FF2B5EF4-FFF2-40B4-BE49-F238E27FC236}">
                <a16:creationId xmlns:a16="http://schemas.microsoft.com/office/drawing/2014/main" id="{7426BC22-94C8-4AA6-93E3-B44367E479D2}"/>
              </a:ext>
            </a:extLst>
          </p:cNvPr>
          <p:cNvSpPr/>
          <p:nvPr/>
        </p:nvSpPr>
        <p:spPr>
          <a:xfrm>
            <a:off x="6315083" y="3517305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C3</a:t>
            </a:r>
          </a:p>
        </p:txBody>
      </p:sp>
      <p:sp>
        <p:nvSpPr>
          <p:cNvPr id="43" name="Card 1">
            <a:extLst>
              <a:ext uri="{FF2B5EF4-FFF2-40B4-BE49-F238E27FC236}">
                <a16:creationId xmlns:a16="http://schemas.microsoft.com/office/drawing/2014/main" id="{CDB50CE8-E509-44D2-A385-748B11ADE580}"/>
              </a:ext>
            </a:extLst>
          </p:cNvPr>
          <p:cNvSpPr/>
          <p:nvPr/>
        </p:nvSpPr>
        <p:spPr>
          <a:xfrm>
            <a:off x="9418531" y="3517304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C4</a:t>
            </a:r>
          </a:p>
        </p:txBody>
      </p:sp>
      <p:sp>
        <p:nvSpPr>
          <p:cNvPr id="44" name="Card 1">
            <a:extLst>
              <a:ext uri="{FF2B5EF4-FFF2-40B4-BE49-F238E27FC236}">
                <a16:creationId xmlns:a16="http://schemas.microsoft.com/office/drawing/2014/main" id="{F95241C6-5ADA-4528-BEA0-CCF68776ABDE}"/>
              </a:ext>
            </a:extLst>
          </p:cNvPr>
          <p:cNvSpPr/>
          <p:nvPr/>
        </p:nvSpPr>
        <p:spPr>
          <a:xfrm>
            <a:off x="114300" y="5214032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D1</a:t>
            </a:r>
          </a:p>
        </p:txBody>
      </p:sp>
      <p:sp>
        <p:nvSpPr>
          <p:cNvPr id="45" name="Card 1">
            <a:extLst>
              <a:ext uri="{FF2B5EF4-FFF2-40B4-BE49-F238E27FC236}">
                <a16:creationId xmlns:a16="http://schemas.microsoft.com/office/drawing/2014/main" id="{A0CF3306-BC70-4AC1-B0F1-283CC116013B}"/>
              </a:ext>
            </a:extLst>
          </p:cNvPr>
          <p:cNvSpPr/>
          <p:nvPr/>
        </p:nvSpPr>
        <p:spPr>
          <a:xfrm>
            <a:off x="3207669" y="5214031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D2</a:t>
            </a:r>
          </a:p>
        </p:txBody>
      </p:sp>
      <p:sp>
        <p:nvSpPr>
          <p:cNvPr id="46" name="Card 1">
            <a:extLst>
              <a:ext uri="{FF2B5EF4-FFF2-40B4-BE49-F238E27FC236}">
                <a16:creationId xmlns:a16="http://schemas.microsoft.com/office/drawing/2014/main" id="{F28851AE-1135-438F-8A7D-B73C1932FEB7}"/>
              </a:ext>
            </a:extLst>
          </p:cNvPr>
          <p:cNvSpPr/>
          <p:nvPr/>
        </p:nvSpPr>
        <p:spPr>
          <a:xfrm>
            <a:off x="3214054" y="3535856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C2</a:t>
            </a:r>
          </a:p>
        </p:txBody>
      </p:sp>
      <p:sp>
        <p:nvSpPr>
          <p:cNvPr id="47" name="Card 1">
            <a:extLst>
              <a:ext uri="{FF2B5EF4-FFF2-40B4-BE49-F238E27FC236}">
                <a16:creationId xmlns:a16="http://schemas.microsoft.com/office/drawing/2014/main" id="{86434C54-C71C-4656-8378-E761B2A79C76}"/>
              </a:ext>
            </a:extLst>
          </p:cNvPr>
          <p:cNvSpPr/>
          <p:nvPr/>
        </p:nvSpPr>
        <p:spPr>
          <a:xfrm>
            <a:off x="9404183" y="5211047"/>
            <a:ext cx="2631187" cy="14786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3400" dirty="0">
                <a:latin typeface="Juice ITC" panose="04040403040A02020202" pitchFamily="82" charset="0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57672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1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Juice ITC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Elisabeth Losert</dc:creator>
  <cp:lastModifiedBy>Elisabeth Losert</cp:lastModifiedBy>
  <cp:revision>9</cp:revision>
  <dcterms:created xsi:type="dcterms:W3CDTF">2021-04-08T14:36:59Z</dcterms:created>
  <dcterms:modified xsi:type="dcterms:W3CDTF">2021-04-09T16:08:33Z</dcterms:modified>
</cp:coreProperties>
</file>