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4" r:id="rId18"/>
    <p:sldId id="273" r:id="rId19"/>
    <p:sldId id="275" r:id="rId2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19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7B6C0A-2CDC-476A-BD12-CFD987CB39CC}" v="171" dt="2022-02-03T14:13:52.9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-Christin Fröhlich" userId="841a81ab-72dd-4395-afb8-b240d3da33b4" providerId="ADAL" clId="{6130FD6E-C0EE-0540-A36E-8CC10D4E6F2F}"/>
    <pc:docChg chg="addSld delSld modSld sldOrd">
      <pc:chgData name="Marie-Christin Fröhlich" userId="841a81ab-72dd-4395-afb8-b240d3da33b4" providerId="ADAL" clId="{6130FD6E-C0EE-0540-A36E-8CC10D4E6F2F}" dt="2022-02-03T09:53:28.528" v="9" actId="2696"/>
      <pc:docMkLst>
        <pc:docMk/>
      </pc:docMkLst>
      <pc:sldChg chg="new del ord">
        <pc:chgData name="Marie-Christin Fröhlich" userId="841a81ab-72dd-4395-afb8-b240d3da33b4" providerId="ADAL" clId="{6130FD6E-C0EE-0540-A36E-8CC10D4E6F2F}" dt="2022-02-03T09:53:28.528" v="9" actId="2696"/>
        <pc:sldMkLst>
          <pc:docMk/>
          <pc:sldMk cId="3208307652" sldId="272"/>
        </pc:sldMkLst>
      </pc:sldChg>
      <pc:sldChg chg="modSp add">
        <pc:chgData name="Marie-Christin Fröhlich" userId="841a81ab-72dd-4395-afb8-b240d3da33b4" providerId="ADAL" clId="{6130FD6E-C0EE-0540-A36E-8CC10D4E6F2F}" dt="2022-02-03T09:53:23.022" v="8" actId="1076"/>
        <pc:sldMkLst>
          <pc:docMk/>
          <pc:sldMk cId="4113932422" sldId="273"/>
        </pc:sldMkLst>
        <pc:picChg chg="mod">
          <ac:chgData name="Marie-Christin Fröhlich" userId="841a81ab-72dd-4395-afb8-b240d3da33b4" providerId="ADAL" clId="{6130FD6E-C0EE-0540-A36E-8CC10D4E6F2F}" dt="2022-02-03T09:53:23.022" v="8" actId="1076"/>
          <ac:picMkLst>
            <pc:docMk/>
            <pc:sldMk cId="4113932422" sldId="273"/>
            <ac:picMk id="2050" creationId="{308AFE1B-3586-4792-8B1B-4E406F61AA10}"/>
          </ac:picMkLst>
        </pc:picChg>
      </pc:sldChg>
    </pc:docChg>
  </pc:docChgLst>
  <pc:docChgLst>
    <pc:chgData name="Fröhlich Marie-Christin" userId="841a81ab-72dd-4395-afb8-b240d3da33b4" providerId="ADAL" clId="{557B6C0A-2CDC-476A-BD12-CFD987CB39CC}"/>
    <pc:docChg chg="addSld modSld sldOrd">
      <pc:chgData name="Fröhlich Marie-Christin" userId="841a81ab-72dd-4395-afb8-b240d3da33b4" providerId="ADAL" clId="{557B6C0A-2CDC-476A-BD12-CFD987CB39CC}" dt="2022-02-03T14:13:52.952" v="172"/>
      <pc:docMkLst>
        <pc:docMk/>
      </pc:docMkLst>
      <pc:sldChg chg="addSp delSp modSp">
        <pc:chgData name="Fröhlich Marie-Christin" userId="841a81ab-72dd-4395-afb8-b240d3da33b4" providerId="ADAL" clId="{557B6C0A-2CDC-476A-BD12-CFD987CB39CC}" dt="2022-02-02T18:47:30.372" v="5" actId="14100"/>
        <pc:sldMkLst>
          <pc:docMk/>
          <pc:sldMk cId="2265104850" sldId="256"/>
        </pc:sldMkLst>
        <pc:picChg chg="add del mod">
          <ac:chgData name="Fröhlich Marie-Christin" userId="841a81ab-72dd-4395-afb8-b240d3da33b4" providerId="ADAL" clId="{557B6C0A-2CDC-476A-BD12-CFD987CB39CC}" dt="2022-02-02T18:47:13.349" v="2"/>
          <ac:picMkLst>
            <pc:docMk/>
            <pc:sldMk cId="2265104850" sldId="256"/>
            <ac:picMk id="8" creationId="{2153D01D-9CCE-4A55-9564-52757EF75D6E}"/>
          </ac:picMkLst>
        </pc:picChg>
        <pc:picChg chg="del">
          <ac:chgData name="Fröhlich Marie-Christin" userId="841a81ab-72dd-4395-afb8-b240d3da33b4" providerId="ADAL" clId="{557B6C0A-2CDC-476A-BD12-CFD987CB39CC}" dt="2022-02-02T18:47:08.819" v="0" actId="21"/>
          <ac:picMkLst>
            <pc:docMk/>
            <pc:sldMk cId="2265104850" sldId="256"/>
            <ac:picMk id="1026" creationId="{016E9D2B-C2D5-479F-A190-A68AAF8EBA0F}"/>
          </ac:picMkLst>
        </pc:picChg>
        <pc:picChg chg="add mod">
          <ac:chgData name="Fröhlich Marie-Christin" userId="841a81ab-72dd-4395-afb8-b240d3da33b4" providerId="ADAL" clId="{557B6C0A-2CDC-476A-BD12-CFD987CB39CC}" dt="2022-02-02T18:47:30.372" v="5" actId="14100"/>
          <ac:picMkLst>
            <pc:docMk/>
            <pc:sldMk cId="2265104850" sldId="256"/>
            <ac:picMk id="1028" creationId="{F46E8D44-BEA7-4205-9654-9D1C801E2A06}"/>
          </ac:picMkLst>
        </pc:picChg>
      </pc:sldChg>
      <pc:sldChg chg="modSp mod">
        <pc:chgData name="Fröhlich Marie-Christin" userId="841a81ab-72dd-4395-afb8-b240d3da33b4" providerId="ADAL" clId="{557B6C0A-2CDC-476A-BD12-CFD987CB39CC}" dt="2022-02-03T14:10:53.512" v="93" actId="14100"/>
        <pc:sldMkLst>
          <pc:docMk/>
          <pc:sldMk cId="4113932422" sldId="273"/>
        </pc:sldMkLst>
        <pc:spChg chg="mod">
          <ac:chgData name="Fröhlich Marie-Christin" userId="841a81ab-72dd-4395-afb8-b240d3da33b4" providerId="ADAL" clId="{557B6C0A-2CDC-476A-BD12-CFD987CB39CC}" dt="2022-02-03T14:09:39.083" v="50" actId="20577"/>
          <ac:spMkLst>
            <pc:docMk/>
            <pc:sldMk cId="4113932422" sldId="273"/>
            <ac:spMk id="4" creationId="{B7DD3973-E809-4137-8DCE-B603E8061155}"/>
          </ac:spMkLst>
        </pc:spChg>
        <pc:spChg chg="mod">
          <ac:chgData name="Fröhlich Marie-Christin" userId="841a81ab-72dd-4395-afb8-b240d3da33b4" providerId="ADAL" clId="{557B6C0A-2CDC-476A-BD12-CFD987CB39CC}" dt="2022-02-03T14:10:07.407" v="81" actId="20577"/>
          <ac:spMkLst>
            <pc:docMk/>
            <pc:sldMk cId="4113932422" sldId="273"/>
            <ac:spMk id="5" creationId="{9847AF3C-ADCE-420C-A4ED-95D5F556F074}"/>
          </ac:spMkLst>
        </pc:spChg>
        <pc:spChg chg="mod">
          <ac:chgData name="Fröhlich Marie-Christin" userId="841a81ab-72dd-4395-afb8-b240d3da33b4" providerId="ADAL" clId="{557B6C0A-2CDC-476A-BD12-CFD987CB39CC}" dt="2022-02-03T14:09:59.792" v="74" actId="20577"/>
          <ac:spMkLst>
            <pc:docMk/>
            <pc:sldMk cId="4113932422" sldId="273"/>
            <ac:spMk id="6" creationId="{AC18B976-6A6C-43F5-AF0E-B20F9D1BAC50}"/>
          </ac:spMkLst>
        </pc:spChg>
        <pc:spChg chg="mod">
          <ac:chgData name="Fröhlich Marie-Christin" userId="841a81ab-72dd-4395-afb8-b240d3da33b4" providerId="ADAL" clId="{557B6C0A-2CDC-476A-BD12-CFD987CB39CC}" dt="2022-02-03T14:09:52.569" v="63" actId="20577"/>
          <ac:spMkLst>
            <pc:docMk/>
            <pc:sldMk cId="4113932422" sldId="273"/>
            <ac:spMk id="7" creationId="{CE7634DD-F5C5-46DC-A6E6-3C8E140B383B}"/>
          </ac:spMkLst>
        </pc:spChg>
        <pc:picChg chg="mod">
          <ac:chgData name="Fröhlich Marie-Christin" userId="841a81ab-72dd-4395-afb8-b240d3da33b4" providerId="ADAL" clId="{557B6C0A-2CDC-476A-BD12-CFD987CB39CC}" dt="2022-02-03T14:10:53.512" v="93" actId="14100"/>
          <ac:picMkLst>
            <pc:docMk/>
            <pc:sldMk cId="4113932422" sldId="273"/>
            <ac:picMk id="2050" creationId="{308AFE1B-3586-4792-8B1B-4E406F61AA10}"/>
          </ac:picMkLst>
        </pc:picChg>
      </pc:sldChg>
      <pc:sldChg chg="modSp add mod ord">
        <pc:chgData name="Fröhlich Marie-Christin" userId="841a81ab-72dd-4395-afb8-b240d3da33b4" providerId="ADAL" clId="{557B6C0A-2CDC-476A-BD12-CFD987CB39CC}" dt="2022-02-03T14:13:42.820" v="169" actId="14100"/>
        <pc:sldMkLst>
          <pc:docMk/>
          <pc:sldMk cId="1777934726" sldId="274"/>
        </pc:sldMkLst>
        <pc:spChg chg="mod">
          <ac:chgData name="Fröhlich Marie-Christin" userId="841a81ab-72dd-4395-afb8-b240d3da33b4" providerId="ADAL" clId="{557B6C0A-2CDC-476A-BD12-CFD987CB39CC}" dt="2022-02-03T14:13:03.096" v="144" actId="20577"/>
          <ac:spMkLst>
            <pc:docMk/>
            <pc:sldMk cId="1777934726" sldId="274"/>
            <ac:spMk id="4" creationId="{B7DD3973-E809-4137-8DCE-B603E8061155}"/>
          </ac:spMkLst>
        </pc:spChg>
        <pc:spChg chg="mod">
          <ac:chgData name="Fröhlich Marie-Christin" userId="841a81ab-72dd-4395-afb8-b240d3da33b4" providerId="ADAL" clId="{557B6C0A-2CDC-476A-BD12-CFD987CB39CC}" dt="2022-02-03T14:13:29.194" v="167" actId="20577"/>
          <ac:spMkLst>
            <pc:docMk/>
            <pc:sldMk cId="1777934726" sldId="274"/>
            <ac:spMk id="5" creationId="{9847AF3C-ADCE-420C-A4ED-95D5F556F074}"/>
          </ac:spMkLst>
        </pc:spChg>
        <pc:spChg chg="mod">
          <ac:chgData name="Fröhlich Marie-Christin" userId="841a81ab-72dd-4395-afb8-b240d3da33b4" providerId="ADAL" clId="{557B6C0A-2CDC-476A-BD12-CFD987CB39CC}" dt="2022-02-03T14:13:14.448" v="154" actId="20577"/>
          <ac:spMkLst>
            <pc:docMk/>
            <pc:sldMk cId="1777934726" sldId="274"/>
            <ac:spMk id="6" creationId="{AC18B976-6A6C-43F5-AF0E-B20F9D1BAC50}"/>
          </ac:spMkLst>
        </pc:spChg>
        <pc:spChg chg="mod">
          <ac:chgData name="Fröhlich Marie-Christin" userId="841a81ab-72dd-4395-afb8-b240d3da33b4" providerId="ADAL" clId="{557B6C0A-2CDC-476A-BD12-CFD987CB39CC}" dt="2022-02-03T14:13:21.122" v="162" actId="20577"/>
          <ac:spMkLst>
            <pc:docMk/>
            <pc:sldMk cId="1777934726" sldId="274"/>
            <ac:spMk id="7" creationId="{CE7634DD-F5C5-46DC-A6E6-3C8E140B383B}"/>
          </ac:spMkLst>
        </pc:spChg>
        <pc:picChg chg="mod">
          <ac:chgData name="Fröhlich Marie-Christin" userId="841a81ab-72dd-4395-afb8-b240d3da33b4" providerId="ADAL" clId="{557B6C0A-2CDC-476A-BD12-CFD987CB39CC}" dt="2022-02-03T14:13:42.820" v="169" actId="14100"/>
          <ac:picMkLst>
            <pc:docMk/>
            <pc:sldMk cId="1777934726" sldId="274"/>
            <ac:picMk id="2050" creationId="{308AFE1B-3586-4792-8B1B-4E406F61AA10}"/>
          </ac:picMkLst>
        </pc:picChg>
      </pc:sldChg>
      <pc:sldChg chg="add ord">
        <pc:chgData name="Fröhlich Marie-Christin" userId="841a81ab-72dd-4395-afb8-b240d3da33b4" providerId="ADAL" clId="{557B6C0A-2CDC-476A-BD12-CFD987CB39CC}" dt="2022-02-03T14:13:52.952" v="172"/>
        <pc:sldMkLst>
          <pc:docMk/>
          <pc:sldMk cId="2945298221" sldId="27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2152BF-7A02-4880-A84B-D4A6456995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E724E50-2B2B-4F81-A8AB-116EB98DE2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6ECFBB-8400-47D6-B5C3-7FCE5B117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34237-E0BA-4476-BCAB-A984CFD42238}" type="datetimeFigureOut">
              <a:rPr lang="de-AT" smtClean="0"/>
              <a:t>03.02.2022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A3AD62-34AB-465C-BAF4-5619A9747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28868DD-B7FC-44D5-835D-29AACDFAC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23C8B-4312-4B96-AFFF-CB610D2E7AA6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523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2410E1-33B7-483A-BB95-B606FD415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1DAFCF8-D6F0-433F-B5FE-543CE79726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91B656C-D6E0-4214-855F-9D4920868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34237-E0BA-4476-BCAB-A984CFD42238}" type="datetimeFigureOut">
              <a:rPr lang="de-AT" smtClean="0"/>
              <a:t>03.02.2022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BA2690-593E-439E-8EE0-B0948AEEA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81FA919-E5EE-40D5-AB1E-2BC4912CB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23C8B-4312-4B96-AFFF-CB610D2E7AA6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9541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00CA93B-0EA5-4213-9E5F-80E01B510C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B99E3A1-F167-4060-BE2A-340F504DF9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F3AD7B-B5CB-4D54-92A8-4D76D2DBE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34237-E0BA-4476-BCAB-A984CFD42238}" type="datetimeFigureOut">
              <a:rPr lang="de-AT" smtClean="0"/>
              <a:t>03.02.2022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8EE6E5B-C20E-4366-A4F5-84E4F2D98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9509EA5-47B9-4B3A-9B21-F16E30E89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23C8B-4312-4B96-AFFF-CB610D2E7AA6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06831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0E648F-DDE6-43BF-AD0A-2D2D9BFF1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D11180E-42CC-4861-9515-EA6164766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A56D55-BD50-4F3E-944A-E3393A957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34237-E0BA-4476-BCAB-A984CFD42238}" type="datetimeFigureOut">
              <a:rPr lang="de-AT" smtClean="0"/>
              <a:t>03.02.2022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8900766-AB83-40C3-9330-881DBCCFE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4A87F69-8465-4764-8C2A-E58ADED1A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23C8B-4312-4B96-AFFF-CB610D2E7AA6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65146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D0960E-C781-455F-BACF-8687790B1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0EAD9CA-772F-483C-B458-A0443C8815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C26A189-DF66-4AEB-AC71-0590A779F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34237-E0BA-4476-BCAB-A984CFD42238}" type="datetimeFigureOut">
              <a:rPr lang="de-AT" smtClean="0"/>
              <a:t>03.02.2022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3E2BA0-AB10-4D93-8319-420CD95EF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A508D58-DD9D-4DD3-BF10-EF344F53F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23C8B-4312-4B96-AFFF-CB610D2E7AA6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43250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D77AB4-2D18-4FC6-8485-70E20EEA6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9FD81C2-8F31-422E-B24F-7F3EF18DB1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05201AF-5920-4F84-B61E-FE0F2A83A2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C5F4129-8E77-4C97-8991-9BAB64354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34237-E0BA-4476-BCAB-A984CFD42238}" type="datetimeFigureOut">
              <a:rPr lang="de-AT" smtClean="0"/>
              <a:t>03.02.2022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113B0E8-0A1E-44F2-AA6E-0544B69E9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B56FE36-E709-4FAE-9719-4236D5940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23C8B-4312-4B96-AFFF-CB610D2E7AA6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54010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7A65C6-2A91-41EC-B543-1F5C4FF84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573C8C0-B1DB-469F-AD2A-F5C0D883AA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345DE51-63EB-499D-9B01-80C2C56620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72F5766-C0C1-4E70-88D0-DB43641BB5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21E16EF-C53B-43BD-B3AB-2FCBB03E79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4E0BFBC-206A-4726-925A-F15BE9F45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34237-E0BA-4476-BCAB-A984CFD42238}" type="datetimeFigureOut">
              <a:rPr lang="de-AT" smtClean="0"/>
              <a:t>03.02.2022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FF32F0F-E5D6-413D-98A1-2F16BDE5D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A3985DC-21C3-48CD-A85F-C6F43E895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23C8B-4312-4B96-AFFF-CB610D2E7AA6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59004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28A5CB-C540-4AA6-87B4-90E319BFD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A71853B-288F-4D77-BB5D-074E24FF1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34237-E0BA-4476-BCAB-A984CFD42238}" type="datetimeFigureOut">
              <a:rPr lang="de-AT" smtClean="0"/>
              <a:t>03.02.2022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F14D457-BE9C-462E-9A3E-3F15DD9E8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AEA1A00-7DE0-4627-B907-1658B7F52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23C8B-4312-4B96-AFFF-CB610D2E7AA6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21079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D5CA6C8-1F17-4831-84EA-4F932D719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34237-E0BA-4476-BCAB-A984CFD42238}" type="datetimeFigureOut">
              <a:rPr lang="de-AT" smtClean="0"/>
              <a:t>03.02.2022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F02F55E-2CDC-4192-B69C-3B8646B4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64CEF08-7D52-4E85-B6C4-F7BFFB405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23C8B-4312-4B96-AFFF-CB610D2E7AA6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1469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F338F3-E74C-4261-BF00-E5E476918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D7032A7-7566-4156-8895-6238904C6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1E2FBF4-4653-401D-8A2C-E66DE4FCBE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4EB1FBF-2DA1-4785-90E4-CAF8C97B3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34237-E0BA-4476-BCAB-A984CFD42238}" type="datetimeFigureOut">
              <a:rPr lang="de-AT" smtClean="0"/>
              <a:t>03.02.2022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D10E135-F589-4AE2-BF46-A2B8F411E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9BE519E-E61B-47EF-8159-A59035F63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23C8B-4312-4B96-AFFF-CB610D2E7AA6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7638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3A63E0-81E1-4E25-AAEB-45155FFC2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644797B-B977-4768-99F8-799582B411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D0AFE2F-29F8-4414-A6FD-A7BB1DF183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87D1F59-2862-4E12-87E0-8E68F53A7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34237-E0BA-4476-BCAB-A984CFD42238}" type="datetimeFigureOut">
              <a:rPr lang="de-AT" smtClean="0"/>
              <a:t>03.02.2022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4FF66B4-672C-4AB2-BECC-31404B818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017660F-62B8-4936-AF25-B601E258B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23C8B-4312-4B96-AFFF-CB610D2E7AA6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96276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C3069E4-4EA5-4EE0-A271-F3903DD54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184DAAC-3AB0-47E6-BE94-FA534C61AF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7AF4F6-05FB-4B35-8297-1C988D5E8D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4237-E0BA-4476-BCAB-A984CFD42238}" type="datetimeFigureOut">
              <a:rPr lang="de-AT" smtClean="0"/>
              <a:t>03.02.2022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D5DE1E-FA05-4133-8CD9-836969A4BA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8E22722-E2B3-4E41-BB23-58BEC9461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23C8B-4312-4B96-AFFF-CB610D2E7AA6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63773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1AB233-1D6B-4FE9-8F9A-502D70EF36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76EB531-8A4C-4C67-BBCD-1F710C62AF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/>
          </a:p>
        </p:txBody>
      </p:sp>
      <p:pic>
        <p:nvPicPr>
          <p:cNvPr id="1028" name="Picture 4" descr="1, 2 oder 3 – Wikipedia">
            <a:extLst>
              <a:ext uri="{FF2B5EF4-FFF2-40B4-BE49-F238E27FC236}">
                <a16:creationId xmlns:a16="http://schemas.microsoft.com/office/drawing/2014/main" id="{F46E8D44-BEA7-4205-9654-9D1C801E2A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0813" y="638425"/>
            <a:ext cx="8745793" cy="5565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510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B7DD3973-E809-4137-8DCE-B603E8061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Was wird auch Radius genannt?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847AF3C-ADCE-420C-A4ED-95D5F556F074}"/>
              </a:ext>
            </a:extLst>
          </p:cNvPr>
          <p:cNvSpPr/>
          <p:nvPr/>
        </p:nvSpPr>
        <p:spPr>
          <a:xfrm>
            <a:off x="266761" y="2897469"/>
            <a:ext cx="3615397" cy="2039815"/>
          </a:xfrm>
          <a:prstGeom prst="rect">
            <a:avLst/>
          </a:prstGeom>
          <a:solidFill>
            <a:srgbClr val="C11915"/>
          </a:solidFill>
          <a:ln>
            <a:solidFill>
              <a:srgbClr val="C119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000"/>
              <a:t>Schienbein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C18B976-6A6C-43F5-AF0E-B20F9D1BAC50}"/>
              </a:ext>
            </a:extLst>
          </p:cNvPr>
          <p:cNvSpPr/>
          <p:nvPr/>
        </p:nvSpPr>
        <p:spPr>
          <a:xfrm>
            <a:off x="4301065" y="2897469"/>
            <a:ext cx="3615397" cy="203981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000"/>
              <a:t>Elle 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E7634DD-F5C5-46DC-A6E6-3C8E140B383B}"/>
              </a:ext>
            </a:extLst>
          </p:cNvPr>
          <p:cNvSpPr/>
          <p:nvPr/>
        </p:nvSpPr>
        <p:spPr>
          <a:xfrm>
            <a:off x="8335370" y="2897469"/>
            <a:ext cx="3615397" cy="203981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000"/>
              <a:t>Speiche</a:t>
            </a:r>
          </a:p>
        </p:txBody>
      </p:sp>
      <p:pic>
        <p:nvPicPr>
          <p:cNvPr id="2050" name="Picture 2" descr="Schwarzer Bildschirm beim Start von Fusion 360 | Fusion 360 | Autodesk  Knowledge Network">
            <a:extLst>
              <a:ext uri="{FF2B5EF4-FFF2-40B4-BE49-F238E27FC236}">
                <a16:creationId xmlns:a16="http://schemas.microsoft.com/office/drawing/2014/main" id="{308AFE1B-3586-4792-8B1B-4E406F61AA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32"/>
          <a:stretch/>
        </p:blipFill>
        <p:spPr bwMode="auto">
          <a:xfrm>
            <a:off x="0" y="1"/>
            <a:ext cx="13262645" cy="74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3559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8A8A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DF955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B7DD3973-E809-4137-8DCE-B603E8061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Aus wie vielen Spielern besteht eine Fußballmannschaft?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847AF3C-ADCE-420C-A4ED-95D5F556F074}"/>
              </a:ext>
            </a:extLst>
          </p:cNvPr>
          <p:cNvSpPr/>
          <p:nvPr/>
        </p:nvSpPr>
        <p:spPr>
          <a:xfrm>
            <a:off x="266761" y="2897469"/>
            <a:ext cx="3615397" cy="2039815"/>
          </a:xfrm>
          <a:prstGeom prst="rect">
            <a:avLst/>
          </a:prstGeom>
          <a:solidFill>
            <a:srgbClr val="C11915"/>
          </a:solidFill>
          <a:ln>
            <a:solidFill>
              <a:srgbClr val="C119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000"/>
              <a:t>11 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C18B976-6A6C-43F5-AF0E-B20F9D1BAC50}"/>
              </a:ext>
            </a:extLst>
          </p:cNvPr>
          <p:cNvSpPr/>
          <p:nvPr/>
        </p:nvSpPr>
        <p:spPr>
          <a:xfrm>
            <a:off x="4301065" y="2897469"/>
            <a:ext cx="3615397" cy="203981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000"/>
              <a:t>13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E7634DD-F5C5-46DC-A6E6-3C8E140B383B}"/>
              </a:ext>
            </a:extLst>
          </p:cNvPr>
          <p:cNvSpPr/>
          <p:nvPr/>
        </p:nvSpPr>
        <p:spPr>
          <a:xfrm>
            <a:off x="8335370" y="2897469"/>
            <a:ext cx="3615397" cy="203981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000"/>
              <a:t>9</a:t>
            </a:r>
          </a:p>
        </p:txBody>
      </p:sp>
      <p:pic>
        <p:nvPicPr>
          <p:cNvPr id="2050" name="Picture 2" descr="Schwarzer Bildschirm beim Start von Fusion 360 | Fusion 360 | Autodesk  Knowledge Network">
            <a:extLst>
              <a:ext uri="{FF2B5EF4-FFF2-40B4-BE49-F238E27FC236}">
                <a16:creationId xmlns:a16="http://schemas.microsoft.com/office/drawing/2014/main" id="{308AFE1B-3586-4792-8B1B-4E406F61AA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32"/>
          <a:stretch/>
        </p:blipFill>
        <p:spPr bwMode="auto">
          <a:xfrm>
            <a:off x="-95533" y="0"/>
            <a:ext cx="12287534" cy="6909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069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AA3FF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DF955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B7DD3973-E809-4137-8DCE-B603E8061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Wie oft finden die Olympischen Spiele statt?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847AF3C-ADCE-420C-A4ED-95D5F556F074}"/>
              </a:ext>
            </a:extLst>
          </p:cNvPr>
          <p:cNvSpPr/>
          <p:nvPr/>
        </p:nvSpPr>
        <p:spPr>
          <a:xfrm>
            <a:off x="266761" y="2897469"/>
            <a:ext cx="3615397" cy="2039815"/>
          </a:xfrm>
          <a:prstGeom prst="rect">
            <a:avLst/>
          </a:prstGeom>
          <a:solidFill>
            <a:srgbClr val="C11915"/>
          </a:solidFill>
          <a:ln>
            <a:solidFill>
              <a:srgbClr val="C119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000"/>
              <a:t>Alle 5 Jahre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C18B976-6A6C-43F5-AF0E-B20F9D1BAC50}"/>
              </a:ext>
            </a:extLst>
          </p:cNvPr>
          <p:cNvSpPr/>
          <p:nvPr/>
        </p:nvSpPr>
        <p:spPr>
          <a:xfrm>
            <a:off x="4301065" y="2897469"/>
            <a:ext cx="3615397" cy="203981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000"/>
              <a:t>Alle 3 Jahre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E7634DD-F5C5-46DC-A6E6-3C8E140B383B}"/>
              </a:ext>
            </a:extLst>
          </p:cNvPr>
          <p:cNvSpPr/>
          <p:nvPr/>
        </p:nvSpPr>
        <p:spPr>
          <a:xfrm>
            <a:off x="8335370" y="2897469"/>
            <a:ext cx="3615397" cy="203981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000"/>
              <a:t>Alle 4 Jahre</a:t>
            </a:r>
          </a:p>
        </p:txBody>
      </p:sp>
      <p:pic>
        <p:nvPicPr>
          <p:cNvPr id="2050" name="Picture 2" descr="Schwarzer Bildschirm beim Start von Fusion 360 | Fusion 360 | Autodesk  Knowledge Network">
            <a:extLst>
              <a:ext uri="{FF2B5EF4-FFF2-40B4-BE49-F238E27FC236}">
                <a16:creationId xmlns:a16="http://schemas.microsoft.com/office/drawing/2014/main" id="{308AFE1B-3586-4792-8B1B-4E406F61AA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32"/>
          <a:stretch/>
        </p:blipFill>
        <p:spPr bwMode="auto">
          <a:xfrm>
            <a:off x="0" y="0"/>
            <a:ext cx="12192000" cy="6856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4306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8A8A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DF955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4F9B25F1-2787-4A5D-9BE0-545FBDAD7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Actionrunde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E002F71-97EE-4273-B244-A2779BEF1F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pic>
        <p:nvPicPr>
          <p:cNvPr id="3074" name="Picture 2" descr="Sale action shopping comic text speech bubble Vector Image">
            <a:extLst>
              <a:ext uri="{FF2B5EF4-FFF2-40B4-BE49-F238E27FC236}">
                <a16:creationId xmlns:a16="http://schemas.microsoft.com/office/drawing/2014/main" id="{CFFC58F4-FDC8-4038-8617-BBFD83B08D9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77"/>
          <a:stretch/>
        </p:blipFill>
        <p:spPr bwMode="auto">
          <a:xfrm>
            <a:off x="5531465" y="-104673"/>
            <a:ext cx="6350000" cy="6194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79435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B7DD3973-E809-4137-8DCE-B603E8061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Wie viele Tage hat ein Schaltjahr?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847AF3C-ADCE-420C-A4ED-95D5F556F074}"/>
              </a:ext>
            </a:extLst>
          </p:cNvPr>
          <p:cNvSpPr/>
          <p:nvPr/>
        </p:nvSpPr>
        <p:spPr>
          <a:xfrm>
            <a:off x="266761" y="2897469"/>
            <a:ext cx="3615397" cy="2039815"/>
          </a:xfrm>
          <a:prstGeom prst="rect">
            <a:avLst/>
          </a:prstGeom>
          <a:solidFill>
            <a:srgbClr val="C11915"/>
          </a:solidFill>
          <a:ln>
            <a:solidFill>
              <a:srgbClr val="C119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000"/>
              <a:t>366 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C18B976-6A6C-43F5-AF0E-B20F9D1BAC50}"/>
              </a:ext>
            </a:extLst>
          </p:cNvPr>
          <p:cNvSpPr/>
          <p:nvPr/>
        </p:nvSpPr>
        <p:spPr>
          <a:xfrm>
            <a:off x="4301065" y="2897469"/>
            <a:ext cx="3615397" cy="203981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000"/>
              <a:t>365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E7634DD-F5C5-46DC-A6E6-3C8E140B383B}"/>
              </a:ext>
            </a:extLst>
          </p:cNvPr>
          <p:cNvSpPr/>
          <p:nvPr/>
        </p:nvSpPr>
        <p:spPr>
          <a:xfrm>
            <a:off x="8335370" y="2897469"/>
            <a:ext cx="3615397" cy="203981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000"/>
              <a:t>364</a:t>
            </a:r>
          </a:p>
        </p:txBody>
      </p:sp>
      <p:pic>
        <p:nvPicPr>
          <p:cNvPr id="2050" name="Picture 2" descr="Schwarzer Bildschirm beim Start von Fusion 360 | Fusion 360 | Autodesk  Knowledge Network">
            <a:extLst>
              <a:ext uri="{FF2B5EF4-FFF2-40B4-BE49-F238E27FC236}">
                <a16:creationId xmlns:a16="http://schemas.microsoft.com/office/drawing/2014/main" id="{308AFE1B-3586-4792-8B1B-4E406F61AA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32"/>
          <a:stretch/>
        </p:blipFill>
        <p:spPr bwMode="auto">
          <a:xfrm>
            <a:off x="1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0498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AA3FF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DF955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B7DD3973-E809-4137-8DCE-B603E8061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Wann gefriert Wasser?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847AF3C-ADCE-420C-A4ED-95D5F556F074}"/>
              </a:ext>
            </a:extLst>
          </p:cNvPr>
          <p:cNvSpPr/>
          <p:nvPr/>
        </p:nvSpPr>
        <p:spPr>
          <a:xfrm>
            <a:off x="266761" y="2897469"/>
            <a:ext cx="3615397" cy="2039815"/>
          </a:xfrm>
          <a:prstGeom prst="rect">
            <a:avLst/>
          </a:prstGeom>
          <a:solidFill>
            <a:srgbClr val="C11915"/>
          </a:solidFill>
          <a:ln>
            <a:solidFill>
              <a:srgbClr val="C119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000"/>
              <a:t>Bei 50°Celcius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C18B976-6A6C-43F5-AF0E-B20F9D1BAC50}"/>
              </a:ext>
            </a:extLst>
          </p:cNvPr>
          <p:cNvSpPr/>
          <p:nvPr/>
        </p:nvSpPr>
        <p:spPr>
          <a:xfrm>
            <a:off x="4301065" y="2897469"/>
            <a:ext cx="3615397" cy="203981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000"/>
              <a:t>Bei 100°Celcius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E7634DD-F5C5-46DC-A6E6-3C8E140B383B}"/>
              </a:ext>
            </a:extLst>
          </p:cNvPr>
          <p:cNvSpPr/>
          <p:nvPr/>
        </p:nvSpPr>
        <p:spPr>
          <a:xfrm>
            <a:off x="8335370" y="2897469"/>
            <a:ext cx="3615397" cy="203981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000"/>
              <a:t>Bei 0°Celcius</a:t>
            </a:r>
          </a:p>
        </p:txBody>
      </p:sp>
      <p:pic>
        <p:nvPicPr>
          <p:cNvPr id="2050" name="Picture 2" descr="Schwarzer Bildschirm beim Start von Fusion 360 | Fusion 360 | Autodesk  Knowledge Network">
            <a:extLst>
              <a:ext uri="{FF2B5EF4-FFF2-40B4-BE49-F238E27FC236}">
                <a16:creationId xmlns:a16="http://schemas.microsoft.com/office/drawing/2014/main" id="{308AFE1B-3586-4792-8B1B-4E406F61AA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32"/>
          <a:stretch/>
        </p:blipFill>
        <p:spPr bwMode="auto">
          <a:xfrm>
            <a:off x="0" y="-1"/>
            <a:ext cx="12192001" cy="6856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8061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8A8A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DF955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B7DD3973-E809-4137-8DCE-B603E8061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Was ist 11x11?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847AF3C-ADCE-420C-A4ED-95D5F556F074}"/>
              </a:ext>
            </a:extLst>
          </p:cNvPr>
          <p:cNvSpPr/>
          <p:nvPr/>
        </p:nvSpPr>
        <p:spPr>
          <a:xfrm>
            <a:off x="266761" y="2897469"/>
            <a:ext cx="3615397" cy="2039815"/>
          </a:xfrm>
          <a:prstGeom prst="rect">
            <a:avLst/>
          </a:prstGeom>
          <a:solidFill>
            <a:srgbClr val="C11915"/>
          </a:solidFill>
          <a:ln>
            <a:solidFill>
              <a:srgbClr val="C119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000"/>
              <a:t>121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C18B976-6A6C-43F5-AF0E-B20F9D1BAC50}"/>
              </a:ext>
            </a:extLst>
          </p:cNvPr>
          <p:cNvSpPr/>
          <p:nvPr/>
        </p:nvSpPr>
        <p:spPr>
          <a:xfrm>
            <a:off x="4301065" y="2897469"/>
            <a:ext cx="3615397" cy="203981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000"/>
              <a:t>111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E7634DD-F5C5-46DC-A6E6-3C8E140B383B}"/>
              </a:ext>
            </a:extLst>
          </p:cNvPr>
          <p:cNvSpPr/>
          <p:nvPr/>
        </p:nvSpPr>
        <p:spPr>
          <a:xfrm>
            <a:off x="8335370" y="2897469"/>
            <a:ext cx="3615397" cy="203981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000"/>
              <a:t>112</a:t>
            </a:r>
          </a:p>
        </p:txBody>
      </p:sp>
      <p:pic>
        <p:nvPicPr>
          <p:cNvPr id="2050" name="Picture 2" descr="Schwarzer Bildschirm beim Start von Fusion 360 | Fusion 360 | Autodesk  Knowledge Network">
            <a:extLst>
              <a:ext uri="{FF2B5EF4-FFF2-40B4-BE49-F238E27FC236}">
                <a16:creationId xmlns:a16="http://schemas.microsoft.com/office/drawing/2014/main" id="{308AFE1B-3586-4792-8B1B-4E406F61AA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32"/>
          <a:stretch/>
        </p:blipFill>
        <p:spPr bwMode="auto">
          <a:xfrm>
            <a:off x="1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9491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AA3FF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DF955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B7DD3973-E809-4137-8DCE-B603E8061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Wie heißt die Hauptstadt von Schweden?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847AF3C-ADCE-420C-A4ED-95D5F556F074}"/>
              </a:ext>
            </a:extLst>
          </p:cNvPr>
          <p:cNvSpPr/>
          <p:nvPr/>
        </p:nvSpPr>
        <p:spPr>
          <a:xfrm>
            <a:off x="266761" y="2897469"/>
            <a:ext cx="3615397" cy="2039815"/>
          </a:xfrm>
          <a:prstGeom prst="rect">
            <a:avLst/>
          </a:prstGeom>
          <a:solidFill>
            <a:srgbClr val="C11915"/>
          </a:solidFill>
          <a:ln>
            <a:solidFill>
              <a:srgbClr val="C119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000"/>
              <a:t>Oslo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C18B976-6A6C-43F5-AF0E-B20F9D1BAC50}"/>
              </a:ext>
            </a:extLst>
          </p:cNvPr>
          <p:cNvSpPr/>
          <p:nvPr/>
        </p:nvSpPr>
        <p:spPr>
          <a:xfrm>
            <a:off x="4301065" y="2897469"/>
            <a:ext cx="3615397" cy="203981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000"/>
              <a:t>Stockholm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E7634DD-F5C5-46DC-A6E6-3C8E140B383B}"/>
              </a:ext>
            </a:extLst>
          </p:cNvPr>
          <p:cNvSpPr/>
          <p:nvPr/>
        </p:nvSpPr>
        <p:spPr>
          <a:xfrm>
            <a:off x="8335370" y="2897469"/>
            <a:ext cx="3615397" cy="203981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000"/>
              <a:t>Malmö</a:t>
            </a:r>
          </a:p>
        </p:txBody>
      </p:sp>
      <p:pic>
        <p:nvPicPr>
          <p:cNvPr id="2050" name="Picture 2" descr="Schwarzer Bildschirm beim Start von Fusion 360 | Fusion 360 | Autodesk  Knowledge Network">
            <a:extLst>
              <a:ext uri="{FF2B5EF4-FFF2-40B4-BE49-F238E27FC236}">
                <a16:creationId xmlns:a16="http://schemas.microsoft.com/office/drawing/2014/main" id="{308AFE1B-3586-4792-8B1B-4E406F61AA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32"/>
          <a:stretch/>
        </p:blipFill>
        <p:spPr bwMode="auto">
          <a:xfrm>
            <a:off x="0" y="0"/>
            <a:ext cx="12230100" cy="6877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7934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8A8A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AA3FF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B7DD3973-E809-4137-8DCE-B603E8061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Was ist H2O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847AF3C-ADCE-420C-A4ED-95D5F556F074}"/>
              </a:ext>
            </a:extLst>
          </p:cNvPr>
          <p:cNvSpPr/>
          <p:nvPr/>
        </p:nvSpPr>
        <p:spPr>
          <a:xfrm>
            <a:off x="266761" y="2897469"/>
            <a:ext cx="3615397" cy="2039815"/>
          </a:xfrm>
          <a:prstGeom prst="rect">
            <a:avLst/>
          </a:prstGeom>
          <a:solidFill>
            <a:srgbClr val="C11915"/>
          </a:solidFill>
          <a:ln>
            <a:solidFill>
              <a:srgbClr val="C119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000"/>
              <a:t>Helium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C18B976-6A6C-43F5-AF0E-B20F9D1BAC50}"/>
              </a:ext>
            </a:extLst>
          </p:cNvPr>
          <p:cNvSpPr/>
          <p:nvPr/>
        </p:nvSpPr>
        <p:spPr>
          <a:xfrm>
            <a:off x="4301065" y="2897469"/>
            <a:ext cx="3615397" cy="203981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000"/>
              <a:t>Sauerstoff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E7634DD-F5C5-46DC-A6E6-3C8E140B383B}"/>
              </a:ext>
            </a:extLst>
          </p:cNvPr>
          <p:cNvSpPr/>
          <p:nvPr/>
        </p:nvSpPr>
        <p:spPr>
          <a:xfrm>
            <a:off x="8335370" y="2897469"/>
            <a:ext cx="3615397" cy="203981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000"/>
              <a:t>Wasser</a:t>
            </a:r>
          </a:p>
        </p:txBody>
      </p:sp>
      <p:pic>
        <p:nvPicPr>
          <p:cNvPr id="2050" name="Picture 2" descr="Schwarzer Bildschirm beim Start von Fusion 360 | Fusion 360 | Autodesk  Knowledge Network">
            <a:extLst>
              <a:ext uri="{FF2B5EF4-FFF2-40B4-BE49-F238E27FC236}">
                <a16:creationId xmlns:a16="http://schemas.microsoft.com/office/drawing/2014/main" id="{308AFE1B-3586-4792-8B1B-4E406F61AA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32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3932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8A8A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DF955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4F9B25F1-2787-4A5D-9BE0-545FBDAD7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Actionrunde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E002F71-97EE-4273-B244-A2779BEF1F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pic>
        <p:nvPicPr>
          <p:cNvPr id="3074" name="Picture 2" descr="Sale action shopping comic text speech bubble Vector Image">
            <a:extLst>
              <a:ext uri="{FF2B5EF4-FFF2-40B4-BE49-F238E27FC236}">
                <a16:creationId xmlns:a16="http://schemas.microsoft.com/office/drawing/2014/main" id="{CFFC58F4-FDC8-4038-8617-BBFD83B08D9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77"/>
          <a:stretch/>
        </p:blipFill>
        <p:spPr bwMode="auto">
          <a:xfrm>
            <a:off x="5531465" y="-104673"/>
            <a:ext cx="6350000" cy="6194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5298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B7DD3973-E809-4137-8DCE-B603E8061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Mit welcher Maßeinheit wird Lautstärke normalerweise angegeben?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847AF3C-ADCE-420C-A4ED-95D5F556F074}"/>
              </a:ext>
            </a:extLst>
          </p:cNvPr>
          <p:cNvSpPr/>
          <p:nvPr/>
        </p:nvSpPr>
        <p:spPr>
          <a:xfrm>
            <a:off x="266761" y="2897469"/>
            <a:ext cx="3615397" cy="2039815"/>
          </a:xfrm>
          <a:prstGeom prst="rect">
            <a:avLst/>
          </a:prstGeom>
          <a:solidFill>
            <a:srgbClr val="C11915"/>
          </a:solidFill>
          <a:ln>
            <a:solidFill>
              <a:srgbClr val="C119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000"/>
              <a:t>Quadratmeter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C18B976-6A6C-43F5-AF0E-B20F9D1BAC50}"/>
              </a:ext>
            </a:extLst>
          </p:cNvPr>
          <p:cNvSpPr/>
          <p:nvPr/>
        </p:nvSpPr>
        <p:spPr>
          <a:xfrm>
            <a:off x="4301065" y="2897469"/>
            <a:ext cx="3615397" cy="203981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000"/>
              <a:t>Dezibel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E7634DD-F5C5-46DC-A6E6-3C8E140B383B}"/>
              </a:ext>
            </a:extLst>
          </p:cNvPr>
          <p:cNvSpPr/>
          <p:nvPr/>
        </p:nvSpPr>
        <p:spPr>
          <a:xfrm>
            <a:off x="8335370" y="2897469"/>
            <a:ext cx="3615397" cy="203981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000"/>
              <a:t>Promille</a:t>
            </a:r>
          </a:p>
        </p:txBody>
      </p:sp>
      <p:pic>
        <p:nvPicPr>
          <p:cNvPr id="2050" name="Picture 2" descr="Schwarzer Bildschirm beim Start von Fusion 360 | Fusion 360 | Autodesk  Knowledge Network">
            <a:extLst>
              <a:ext uri="{FF2B5EF4-FFF2-40B4-BE49-F238E27FC236}">
                <a16:creationId xmlns:a16="http://schemas.microsoft.com/office/drawing/2014/main" id="{308AFE1B-3586-4792-8B1B-4E406F61AA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32"/>
          <a:stretch/>
        </p:blipFill>
        <p:spPr bwMode="auto">
          <a:xfrm>
            <a:off x="-389605" y="-108625"/>
            <a:ext cx="12581605" cy="7075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7540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8A8A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AA3FF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B7DD3973-E809-4137-8DCE-B603E8061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Aus welchem Grundmaterial besteht Glas?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847AF3C-ADCE-420C-A4ED-95D5F556F074}"/>
              </a:ext>
            </a:extLst>
          </p:cNvPr>
          <p:cNvSpPr/>
          <p:nvPr/>
        </p:nvSpPr>
        <p:spPr>
          <a:xfrm>
            <a:off x="266761" y="2897469"/>
            <a:ext cx="3615397" cy="2039815"/>
          </a:xfrm>
          <a:prstGeom prst="rect">
            <a:avLst/>
          </a:prstGeom>
          <a:solidFill>
            <a:srgbClr val="C11915"/>
          </a:solidFill>
          <a:ln>
            <a:solidFill>
              <a:srgbClr val="C119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000"/>
              <a:t>Sand 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C18B976-6A6C-43F5-AF0E-B20F9D1BAC50}"/>
              </a:ext>
            </a:extLst>
          </p:cNvPr>
          <p:cNvSpPr/>
          <p:nvPr/>
        </p:nvSpPr>
        <p:spPr>
          <a:xfrm>
            <a:off x="4301065" y="2897469"/>
            <a:ext cx="3615397" cy="203981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000"/>
              <a:t>Papier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E7634DD-F5C5-46DC-A6E6-3C8E140B383B}"/>
              </a:ext>
            </a:extLst>
          </p:cNvPr>
          <p:cNvSpPr/>
          <p:nvPr/>
        </p:nvSpPr>
        <p:spPr>
          <a:xfrm>
            <a:off x="8335370" y="2897469"/>
            <a:ext cx="3615397" cy="203981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000"/>
              <a:t>Eis</a:t>
            </a:r>
          </a:p>
        </p:txBody>
      </p:sp>
      <p:pic>
        <p:nvPicPr>
          <p:cNvPr id="2050" name="Picture 2" descr="Schwarzer Bildschirm beim Start von Fusion 360 | Fusion 360 | Autodesk  Knowledge Network">
            <a:extLst>
              <a:ext uri="{FF2B5EF4-FFF2-40B4-BE49-F238E27FC236}">
                <a16:creationId xmlns:a16="http://schemas.microsoft.com/office/drawing/2014/main" id="{308AFE1B-3586-4792-8B1B-4E406F61AA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32"/>
          <a:stretch/>
        </p:blipFill>
        <p:spPr bwMode="auto">
          <a:xfrm>
            <a:off x="-2219705" y="-1385713"/>
            <a:ext cx="14659434" cy="8243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7558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AA3FF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DF955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B7DD3973-E809-4137-8DCE-B603E8061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Was ist das größte Tier der Welt?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847AF3C-ADCE-420C-A4ED-95D5F556F074}"/>
              </a:ext>
            </a:extLst>
          </p:cNvPr>
          <p:cNvSpPr/>
          <p:nvPr/>
        </p:nvSpPr>
        <p:spPr>
          <a:xfrm>
            <a:off x="266761" y="2897469"/>
            <a:ext cx="3615397" cy="2039815"/>
          </a:xfrm>
          <a:prstGeom prst="rect">
            <a:avLst/>
          </a:prstGeom>
          <a:solidFill>
            <a:srgbClr val="C11915"/>
          </a:solidFill>
          <a:ln>
            <a:solidFill>
              <a:srgbClr val="C119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000"/>
              <a:t>Elefant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C18B976-6A6C-43F5-AF0E-B20F9D1BAC50}"/>
              </a:ext>
            </a:extLst>
          </p:cNvPr>
          <p:cNvSpPr/>
          <p:nvPr/>
        </p:nvSpPr>
        <p:spPr>
          <a:xfrm>
            <a:off x="4301065" y="2897469"/>
            <a:ext cx="3615397" cy="203981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000"/>
              <a:t>Giraffe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E7634DD-F5C5-46DC-A6E6-3C8E140B383B}"/>
              </a:ext>
            </a:extLst>
          </p:cNvPr>
          <p:cNvSpPr/>
          <p:nvPr/>
        </p:nvSpPr>
        <p:spPr>
          <a:xfrm>
            <a:off x="8335370" y="2897469"/>
            <a:ext cx="3615397" cy="203981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000"/>
              <a:t>Blauwal</a:t>
            </a:r>
          </a:p>
        </p:txBody>
      </p:sp>
      <p:pic>
        <p:nvPicPr>
          <p:cNvPr id="2050" name="Picture 2" descr="Schwarzer Bildschirm beim Start von Fusion 360 | Fusion 360 | Autodesk  Knowledge Network">
            <a:extLst>
              <a:ext uri="{FF2B5EF4-FFF2-40B4-BE49-F238E27FC236}">
                <a16:creationId xmlns:a16="http://schemas.microsoft.com/office/drawing/2014/main" id="{308AFE1B-3586-4792-8B1B-4E406F61AA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32"/>
          <a:stretch/>
        </p:blipFill>
        <p:spPr bwMode="auto">
          <a:xfrm>
            <a:off x="0" y="0"/>
            <a:ext cx="14082832" cy="7919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1196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8A8A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DF955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B7DD3973-E809-4137-8DCE-B603E8061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Wie heißt der Affe von Pippi Langstrumpf?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847AF3C-ADCE-420C-A4ED-95D5F556F074}"/>
              </a:ext>
            </a:extLst>
          </p:cNvPr>
          <p:cNvSpPr/>
          <p:nvPr/>
        </p:nvSpPr>
        <p:spPr>
          <a:xfrm>
            <a:off x="266761" y="2897469"/>
            <a:ext cx="3615397" cy="2039815"/>
          </a:xfrm>
          <a:prstGeom prst="rect">
            <a:avLst/>
          </a:prstGeom>
          <a:solidFill>
            <a:srgbClr val="C11915"/>
          </a:solidFill>
          <a:ln>
            <a:solidFill>
              <a:srgbClr val="C119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000"/>
              <a:t>Herr Peterson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C18B976-6A6C-43F5-AF0E-B20F9D1BAC50}"/>
              </a:ext>
            </a:extLst>
          </p:cNvPr>
          <p:cNvSpPr/>
          <p:nvPr/>
        </p:nvSpPr>
        <p:spPr>
          <a:xfrm>
            <a:off x="4301065" y="2897469"/>
            <a:ext cx="3615397" cy="203981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000"/>
              <a:t>Herr Nielson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E7634DD-F5C5-46DC-A6E6-3C8E140B383B}"/>
              </a:ext>
            </a:extLst>
          </p:cNvPr>
          <p:cNvSpPr/>
          <p:nvPr/>
        </p:nvSpPr>
        <p:spPr>
          <a:xfrm>
            <a:off x="8335370" y="2897469"/>
            <a:ext cx="3615397" cy="203981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000"/>
              <a:t>Herr Mayer</a:t>
            </a:r>
          </a:p>
        </p:txBody>
      </p:sp>
      <p:pic>
        <p:nvPicPr>
          <p:cNvPr id="2050" name="Picture 2" descr="Schwarzer Bildschirm beim Start von Fusion 360 | Fusion 360 | Autodesk  Knowledge Network">
            <a:extLst>
              <a:ext uri="{FF2B5EF4-FFF2-40B4-BE49-F238E27FC236}">
                <a16:creationId xmlns:a16="http://schemas.microsoft.com/office/drawing/2014/main" id="{308AFE1B-3586-4792-8B1B-4E406F61AA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32"/>
          <a:stretch/>
        </p:blipFill>
        <p:spPr bwMode="auto">
          <a:xfrm>
            <a:off x="-91188" y="0"/>
            <a:ext cx="12374375" cy="6958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9140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8A8A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AA3FF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B7DD3973-E809-4137-8DCE-B603E8061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Welche Form hat die Narbe auf Harry Potters Stirn?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847AF3C-ADCE-420C-A4ED-95D5F556F074}"/>
              </a:ext>
            </a:extLst>
          </p:cNvPr>
          <p:cNvSpPr/>
          <p:nvPr/>
        </p:nvSpPr>
        <p:spPr>
          <a:xfrm>
            <a:off x="266761" y="2897469"/>
            <a:ext cx="3615397" cy="2039815"/>
          </a:xfrm>
          <a:prstGeom prst="rect">
            <a:avLst/>
          </a:prstGeom>
          <a:solidFill>
            <a:srgbClr val="C11915"/>
          </a:solidFill>
          <a:ln>
            <a:solidFill>
              <a:srgbClr val="C119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000"/>
              <a:t>Stern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C18B976-6A6C-43F5-AF0E-B20F9D1BAC50}"/>
              </a:ext>
            </a:extLst>
          </p:cNvPr>
          <p:cNvSpPr/>
          <p:nvPr/>
        </p:nvSpPr>
        <p:spPr>
          <a:xfrm>
            <a:off x="4301065" y="2897469"/>
            <a:ext cx="3615397" cy="203981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000"/>
              <a:t>Kreis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E7634DD-F5C5-46DC-A6E6-3C8E140B383B}"/>
              </a:ext>
            </a:extLst>
          </p:cNvPr>
          <p:cNvSpPr/>
          <p:nvPr/>
        </p:nvSpPr>
        <p:spPr>
          <a:xfrm>
            <a:off x="8335370" y="2897469"/>
            <a:ext cx="3615397" cy="203981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000"/>
              <a:t>Blitz</a:t>
            </a:r>
          </a:p>
        </p:txBody>
      </p:sp>
      <p:pic>
        <p:nvPicPr>
          <p:cNvPr id="2050" name="Picture 2" descr="Schwarzer Bildschirm beim Start von Fusion 360 | Fusion 360 | Autodesk  Knowledge Network">
            <a:extLst>
              <a:ext uri="{FF2B5EF4-FFF2-40B4-BE49-F238E27FC236}">
                <a16:creationId xmlns:a16="http://schemas.microsoft.com/office/drawing/2014/main" id="{308AFE1B-3586-4792-8B1B-4E406F61AA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32"/>
          <a:stretch/>
        </p:blipFill>
        <p:spPr bwMode="auto">
          <a:xfrm>
            <a:off x="0" y="-106236"/>
            <a:ext cx="12384194" cy="6964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0155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8A8A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DF955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4F9B25F1-2787-4A5D-9BE0-545FBDAD7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Actionrunde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E002F71-97EE-4273-B244-A2779BEF1F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pic>
        <p:nvPicPr>
          <p:cNvPr id="3074" name="Picture 2" descr="Sale action shopping comic text speech bubble Vector Image">
            <a:extLst>
              <a:ext uri="{FF2B5EF4-FFF2-40B4-BE49-F238E27FC236}">
                <a16:creationId xmlns:a16="http://schemas.microsoft.com/office/drawing/2014/main" id="{CFFC58F4-FDC8-4038-8617-BBFD83B08D9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77"/>
          <a:stretch/>
        </p:blipFill>
        <p:spPr bwMode="auto">
          <a:xfrm>
            <a:off x="5531465" y="-104673"/>
            <a:ext cx="6350000" cy="6194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0662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B7DD3973-E809-4137-8DCE-B603E8061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Wie viele Sekunden hat eine Stunde?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847AF3C-ADCE-420C-A4ED-95D5F556F074}"/>
              </a:ext>
            </a:extLst>
          </p:cNvPr>
          <p:cNvSpPr/>
          <p:nvPr/>
        </p:nvSpPr>
        <p:spPr>
          <a:xfrm>
            <a:off x="266761" y="2897469"/>
            <a:ext cx="3615397" cy="2039815"/>
          </a:xfrm>
          <a:prstGeom prst="rect">
            <a:avLst/>
          </a:prstGeom>
          <a:solidFill>
            <a:srgbClr val="C11915"/>
          </a:solidFill>
          <a:ln>
            <a:solidFill>
              <a:srgbClr val="C119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000"/>
              <a:t>1200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C18B976-6A6C-43F5-AF0E-B20F9D1BAC50}"/>
              </a:ext>
            </a:extLst>
          </p:cNvPr>
          <p:cNvSpPr/>
          <p:nvPr/>
        </p:nvSpPr>
        <p:spPr>
          <a:xfrm>
            <a:off x="4301065" y="2897469"/>
            <a:ext cx="3615397" cy="203981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000"/>
              <a:t>3600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E7634DD-F5C5-46DC-A6E6-3C8E140B383B}"/>
              </a:ext>
            </a:extLst>
          </p:cNvPr>
          <p:cNvSpPr/>
          <p:nvPr/>
        </p:nvSpPr>
        <p:spPr>
          <a:xfrm>
            <a:off x="8335370" y="2897469"/>
            <a:ext cx="3615397" cy="203981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000"/>
              <a:t>600</a:t>
            </a:r>
          </a:p>
        </p:txBody>
      </p:sp>
      <p:pic>
        <p:nvPicPr>
          <p:cNvPr id="2050" name="Picture 2" descr="Schwarzer Bildschirm beim Start von Fusion 360 | Fusion 360 | Autodesk  Knowledge Network">
            <a:extLst>
              <a:ext uri="{FF2B5EF4-FFF2-40B4-BE49-F238E27FC236}">
                <a16:creationId xmlns:a16="http://schemas.microsoft.com/office/drawing/2014/main" id="{308AFE1B-3586-4792-8B1B-4E406F61AA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32"/>
          <a:stretch/>
        </p:blipFill>
        <p:spPr bwMode="auto">
          <a:xfrm>
            <a:off x="-1" y="-100013"/>
            <a:ext cx="12595549" cy="7083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7559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8A8A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AA3FF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B7DD3973-E809-4137-8DCE-B603E8061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Welcher ist der längste Fluss der Welt?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847AF3C-ADCE-420C-A4ED-95D5F556F074}"/>
              </a:ext>
            </a:extLst>
          </p:cNvPr>
          <p:cNvSpPr/>
          <p:nvPr/>
        </p:nvSpPr>
        <p:spPr>
          <a:xfrm>
            <a:off x="266761" y="2897469"/>
            <a:ext cx="3615397" cy="2039815"/>
          </a:xfrm>
          <a:prstGeom prst="rect">
            <a:avLst/>
          </a:prstGeom>
          <a:solidFill>
            <a:srgbClr val="C11915"/>
          </a:solidFill>
          <a:ln>
            <a:solidFill>
              <a:srgbClr val="C119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000"/>
              <a:t>Amazonas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C18B976-6A6C-43F5-AF0E-B20F9D1BAC50}"/>
              </a:ext>
            </a:extLst>
          </p:cNvPr>
          <p:cNvSpPr/>
          <p:nvPr/>
        </p:nvSpPr>
        <p:spPr>
          <a:xfrm>
            <a:off x="4301065" y="2897469"/>
            <a:ext cx="3615397" cy="203981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000"/>
              <a:t>Nil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E7634DD-F5C5-46DC-A6E6-3C8E140B383B}"/>
              </a:ext>
            </a:extLst>
          </p:cNvPr>
          <p:cNvSpPr/>
          <p:nvPr/>
        </p:nvSpPr>
        <p:spPr>
          <a:xfrm>
            <a:off x="8335370" y="2897469"/>
            <a:ext cx="3615397" cy="203981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000"/>
              <a:t>Donau</a:t>
            </a:r>
          </a:p>
        </p:txBody>
      </p:sp>
      <p:pic>
        <p:nvPicPr>
          <p:cNvPr id="2050" name="Picture 2" descr="Schwarzer Bildschirm beim Start von Fusion 360 | Fusion 360 | Autodesk  Knowledge Network">
            <a:extLst>
              <a:ext uri="{FF2B5EF4-FFF2-40B4-BE49-F238E27FC236}">
                <a16:creationId xmlns:a16="http://schemas.microsoft.com/office/drawing/2014/main" id="{308AFE1B-3586-4792-8B1B-4E406F61AA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32"/>
          <a:stretch/>
        </p:blipFill>
        <p:spPr bwMode="auto">
          <a:xfrm>
            <a:off x="-828675" y="0"/>
            <a:ext cx="13543700" cy="7616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4247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8A8A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AA3FF"/>
                                      </p:to>
                                    </p:animClr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Application>Microsoft Office PowerPoint</Application>
  <PresentationFormat>Widescreen</PresentationFormat>
  <Slides>19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</vt:lpstr>
      <vt:lpstr>PowerPoint Presentation</vt:lpstr>
      <vt:lpstr>Mit welcher Maßeinheit wird Lautstärke normalerweise angegeben?</vt:lpstr>
      <vt:lpstr>Aus welchem Grundmaterial besteht Glas?</vt:lpstr>
      <vt:lpstr>Was ist das größte Tier der Welt?</vt:lpstr>
      <vt:lpstr>Wie heißt der Affe von Pippi Langstrumpf?</vt:lpstr>
      <vt:lpstr>Welche Form hat die Narbe auf Harry Potters Stirn?</vt:lpstr>
      <vt:lpstr>Actionrunde</vt:lpstr>
      <vt:lpstr>Wie viele Sekunden hat eine Stunde?</vt:lpstr>
      <vt:lpstr>Welcher ist der längste Fluss der Welt?</vt:lpstr>
      <vt:lpstr>Was wird auch Radius genannt?</vt:lpstr>
      <vt:lpstr>Aus wie vielen Spielern besteht eine Fußballmannschaft?</vt:lpstr>
      <vt:lpstr>Wie oft finden die Olympischen Spiele statt?</vt:lpstr>
      <vt:lpstr>Actionrunde</vt:lpstr>
      <vt:lpstr>Wie viele Tage hat ein Schaltjahr?</vt:lpstr>
      <vt:lpstr>Wann gefriert Wasser?</vt:lpstr>
      <vt:lpstr>Was ist 11x11?</vt:lpstr>
      <vt:lpstr>Wie heißt die Hauptstadt von Schweden?</vt:lpstr>
      <vt:lpstr>Was ist H2O</vt:lpstr>
      <vt:lpstr>Actionrunde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Fröhlich Marie-Christin</dc:creator>
  <cp:revision>1</cp:revision>
  <dcterms:created xsi:type="dcterms:W3CDTF">2022-02-02T17:45:20Z</dcterms:created>
  <dcterms:modified xsi:type="dcterms:W3CDTF">2022-02-03T14:14:20Z</dcterms:modified>
</cp:coreProperties>
</file>